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notesSlides/notesSlide1.xml" ContentType="application/vnd.openxmlformats-officedocument.presentationml.notesSlide+xml"/>
  <Override PartName="/ppt/ink/ink10.xml" ContentType="application/inkml+xml"/>
  <Override PartName="/ppt/ink/ink11.xml" ContentType="application/inkml+xml"/>
  <Override PartName="/ppt/ink/ink12.xml" ContentType="application/inkml+xml"/>
  <Override PartName="/ppt/ink/ink1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75" r:id="rId7"/>
    <p:sldId id="285" r:id="rId8"/>
    <p:sldId id="286" r:id="rId9"/>
    <p:sldId id="287" r:id="rId10"/>
    <p:sldId id="288" r:id="rId11"/>
    <p:sldId id="265" r:id="rId12"/>
    <p:sldId id="261" r:id="rId13"/>
    <p:sldId id="273" r:id="rId14"/>
    <p:sldId id="262" r:id="rId15"/>
    <p:sldId id="263" r:id="rId16"/>
    <p:sldId id="274" r:id="rId17"/>
    <p:sldId id="264" r:id="rId18"/>
    <p:sldId id="266" r:id="rId19"/>
    <p:sldId id="267" r:id="rId20"/>
    <p:sldId id="289" r:id="rId21"/>
    <p:sldId id="290" r:id="rId22"/>
    <p:sldId id="271" r:id="rId23"/>
    <p:sldId id="272" r:id="rId24"/>
    <p:sldId id="268" r:id="rId25"/>
    <p:sldId id="269" r:id="rId26"/>
    <p:sldId id="270"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56" autoAdjust="0"/>
    <p:restoredTop sz="96327"/>
  </p:normalViewPr>
  <p:slideViewPr>
    <p:cSldViewPr snapToGrid="0" snapToObjects="1">
      <p:cViewPr varScale="1">
        <p:scale>
          <a:sx n="128" d="100"/>
          <a:sy n="128" d="100"/>
        </p:scale>
        <p:origin x="1544"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011"/>
    </inkml:context>
    <inkml:brush xml:id="br0">
      <inkml:brushProperty name="width" value="0.09071" units="cm"/>
      <inkml:brushProperty name="height" value="0.09071" units="cm"/>
      <inkml:brushProperty name="color" value="#3165BB"/>
    </inkml:brush>
  </inkml:definitions>
  <inkml:trace contextRef="#ctx0" brushRef="#br0">19925 5773 8556,'-9'0'0,"3"3"-882,-1 0 0,4 0 529,-3-3 1,0 0 352,-3 0 0,-1 3-104,1 0 1,0 0 114,-1-3 1,-2 1 180,0 2 1,-2-1-161,2 1 1,0-2 272,-3-1 1,-1 0-52,-2 0 1,2 3 113,1 0 0,2 0-69,-2-3 1,0 0 128,0 0 1,1 0-46,5 0 0,3 3 122,0 0-195,3 0 238,-1-3-595,4 0 1,8 3 134,1 0 1,3 1-9,1-4 0,1 3-31,5 0 0,-1 1 175,1-1 1,4-2-101,2 2 0,3-2-67,3-1 0,2 0 83,4 0 0,5 0-344,5 0 0,0 0 330,2 0 1,2-3-180,-1 0 1,-3-3 29,0 3 1,-8-4 29,1 4 0,-2-3-116,-7 3 0,0-1 147,-3 1 1,-2 2-12,-1-2 0,-2 1 4,-4-1 0,-1 1-41,1-1 1,0 2 1,-1 1 0,0-3 281,-3 0 0,0 0-341,-3 3 1,-1 0-13,1 0 1,-5 0-44,-1 0 1,-3 0 74,4 0 25,-5 0-42,6 0 57,-7 0-657,3 0 617,-12 0 0,5 0 94,-6 0 0,1 0-100,-1 0 0,-4 0 103,-3 0 0,-3 1-67,-2 2 0,-1-1 8,-6 4 1,1-3-94,-7 0 0,-1 1 88,-6-1 0,-2 3-357,-7-3 1,0 3 353,23-4 0,1-1 0,-1 2 0,0-1 31,-23 1 0,2-2-66,4 2 0,0 1 104,3-1 1,5 0-101,5-3 0,2 3 204,1 0 0,1 1-22,3-4 1,2 3-36,6 0 1,0 0 176,3-3-163,1 4 33,7-3 1,1 4-134,4-2 0,7-2-208,2 2 0,7-1 155,-1 2 1,8-3 68,5 2 0,4 1-3,5-1 1,2 0 143,1-3 0,5 0-232,5 0 0,-23 0 0,0 0 78,26 0 0,-26 0 1,0 0 14,1 0 0,0 0 0,2 0 0,-1 0 81,1 0 1,-1 0 0,2 0 0,-1-1-26,-2-1 1,0 1-1,-1 0 1,0 1 38,20-3 0,-5 2 26,-2 1 0,-7 0 10,-5 0 1,-5 0-101,-7 0 1,-3 0-55,-4 0-235,-3 0 17,-2 0 1,-5-3-499,-2 0 1119,2-1 586,-8 4-1285,8 0 0,-7 0 556,2 0-1390,2 0 0,-5 0 493,3 0 0,-2 1-23,-1 3 653,-1 1 0,-3 4 0,-2 0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841"/>
    </inkml:context>
    <inkml:brush xml:id="br0">
      <inkml:brushProperty name="width" value="0.09071" units="cm"/>
      <inkml:brushProperty name="height" value="0.09071" units="cm"/>
      <inkml:brushProperty name="color" value="#3165BB"/>
    </inkml:brush>
    <inkml:brush xml:id="br1">
      <inkml:brushProperty name="width" value="0.12095" units="cm"/>
      <inkml:brushProperty name="height" value="0.12095" units="cm"/>
      <inkml:brushProperty name="color" value="#3165BB"/>
    </inkml:brush>
  </inkml:definitions>
  <inkml:trace contextRef="#ctx0" brushRef="#br0">8687 5698 8270,'-6'-1'7,"0"-2"1,3 1 242,-4-4-218,5 0 1,-2-4 118,4 1 0,0-1-160,0-3 36,0 3-211,0-8 179,0 0 0,4-3 118,2-4 1,3-1-48,0-5 1,-3 0 71,0-6 1,2 1-65,4-8 0,-2 6-173,3 1 0,0 1 199,0 5 0,3 3-125,0 3 0,0 6 64,0 4 1,0 2 0,-3 10-27,-2 1 1,-4 2-132,0 3 0,-5 2 96,1 5 0,1 0-37,-1 2 181,0-1 1,-3 6-91,0-1-236,0-3 191,-4 5 1,2-4-150,-4 5 147,0 0 1,-4-4-1,1 0 22,0-2 0,0-1-27,3-2 1,-1-1-378,4 0-136,-4 1 457,6-1 0,-3-3 10,8 0 0,4-3-24,4 0 1,5-1 130,-2 1 1,2 1-76,-2 2 276,3 7-282,-4-7 0,4 7 281,-2-3-256,-3 3 0,-5 0 28,-2 3 401,3 2-241,-8-4 1,-1 2-79,-6-1 0,-7-3 257,-2 4-1,-6-4-112,-1 4 0,-4-5-106,2 2 1,-2-4-181,1-3 0,0-2 4,6-4 0,0 0 0,6 0-523,2 0 0,5-4-459,3-2 0,3-5 125,3-2 900,2 1 0,12-2 0,3 0 0</inkml:trace>
  <inkml:trace contextRef="#ctx0" brushRef="#br0" timeOffset="1">9097 5689 8215,'0'5'6,"-4"-1"295,3-4 1,-4-1-50,5-2 1,3-3 0,2-7 105,0-2 73,1-7-312,7-2 1,-1-8 58,3-2 1,0-6-1684,0-4 1668,3 3-3,-8-4-14,4 10 1,-5-4 68,0 8-319,1 8 223,-5 6 0,0 12 199,-2 1-378,-2 3 1,3 3-270,-4 5 1,0 0 801,0 8 0,1 2-669,2 5 1,-2-2 330,3 5 1,0-3-344,-1 3 1,3-3-2,-3 2 1,3 0-305,-3 1 1,4-2 16,-4-5 0,1 1 0,-2 0 53,1-1 1,0 0 189,-3-3 1,0-1 252,0-5 0,0 0 0,-4-3 0,-5 2 0,-6-3 0</inkml:trace>
  <inkml:trace contextRef="#ctx0" brushRef="#br0" timeOffset="2">9171 5549 8215,'0'-5'1465,"0"-3"-972,0 3-539,0-5 49,4 5 378,1-3-230,5 3 0,0-4-286,3 3 0,1-2 91,5 2 0,0-3-424,3 0 1,-1 0 0,5-1 195,3-3 0,-5 3-555,4-3 0,-5 2 827,2-1 0,-4-3 0,1-4 0</inkml:trace>
  <inkml:trace contextRef="#ctx0" brushRef="#br0" timeOffset="3">9488 5223 8215,'-10'-8'775,"1"2"1,4 1-328,2 2 48,2 2-294,1-4 1,0 13-18,0 1 1,0 2-427,0-1 1,1 2 236,2 1 1,-1 2-537,4-3 1,-1 2 60,2-2 1,1-1 0,-3 1-134,0-2 0,4 0 210,-3-1 0,1-3 101,-1 0 0,2-3 420,-1 0-119,1-2 0,1-5-190,1-3 190,-5-5 0,3-3 749,-7-3-570,7-1 1,-6 1-47,5-1 938,-5 4-677,2-2 0,-3 3 259,2-1 151,-2-3 1,3 8 331,-4-2-820,0 5 1,1 3-250,2 4 1,-2 1 130,2 2 0,-2 6-152,-1 3 1,0 5-87,0-2 1,-1 6-91,-2 1 1,2 0 0,-2-1-470,2 1 0,-2 0 281,0 0 1,-1 1-595,1 2 1,2-2 416,-2-5 1,1 4-1086,2 0 900,-4-1 680,3-2 0,-7 0 0,3-1 0</inkml:trace>
  <inkml:trace contextRef="#ctx0" brushRef="#br0" timeOffset="4">9944 5186 8215,'0'-9'510,"0"0"-47,0-1-280,0 5 770,0-3-547,0 3 0,0-2 5,0 1 0,0 3 67,0-3 1,-1 4 449,-2-1-277,2 2-142,-7 1-13,2 0-491,-3 0 0,0 1 78,-1 2 0,4-1-266,0 4 0,0-1 195,-3 1 1,-4 3-408,1-3 1,-1 5 39,4 2 0,1-1 132,1-3 1,-1 1-239,2-1 1,2 0 191,1 1 0,2-1 0,1 0-134,0 1 1,0-4 212,0 0 1,4-3 33,2 3 0,5-4 127,2 2 136,-1-3-240,-2-1 1,-4 3 126,0 0 17,0 0 0,-1 1 189,-2 2 1,-1 2 381,-2 2 1,-2 0-230,-1 3 343,-2-3-232,-4 7-479,0-6 137,-1 6 1,1-5 78,0 3 0,2-2-701,1 2 0,3-3 69,-3 0-1478,4-2 997,-2 0 0,8-2 359,2-2 1,3-2-100,4-4 1,1-1 651,5-2 0,0-2 0,-1-4 0</inkml:trace>
  <inkml:trace contextRef="#ctx0" brushRef="#br0" timeOffset="5">10186 5186 8215,'0'-9'0,"0"0"814,0-1 1,0 1-253,0 0 1,-3-1 1232,0 1-929,0 0-449,-1 3 1,2-1 601,-5 4-633,1 0 0,-3 0-153,0 0 0,-1 0 139,1 3-640,-5 4 276,4 1 0,-4 2 191,1 3 0,3-3-602,-3 5 0,4-1 294,3-2 0,-1 3-1031,4 1 0,-1 2 23,4-2 0,2-1 469,1-3 1,2 4 287,4-1 1,4 1 111,-1-4 0,3-3 50,-2 0 1,2 1-51,-2 2 0,-1-3 274,-2 0 976,-1 0-634,0 4 1071,-4-1-1068,-1 0 0,-5 1-96,-2-1 0,-5-3 1,-4-1-241,0 0 0,-1 2 54,0-1 1,1-1-1222,3 1 0,-1-4 600,1 2 1,3-3 531,0-1 0,4 4 0,-3 1 0</inkml:trace>
  <inkml:trace contextRef="#ctx0" brushRef="#br0" timeOffset="6">9674 6080 8215,'-8'6'652,"1"0"0,2-4 74,2 2-175,2-3-365,-3-1 0,1-1 349,0-3-334,0-1 1,0-4 62,0 0 0,-1-6 108,4-3-644,0-5 278,0-5 1,0-1 191,0-2 1,5-2-180,1-4 1,2 2 2,1 1 1,4 5 21,-1 1 1,1 6-42,-4 6 1,0 4-28,1 5 1,-1 3-207,0 4 0,-3 0 220,1 0 1,-4 5-241,3 5 0,-4 0-75,1 6 0,1-4 115,-1 4 0,0-2 55,-3 2 0,0 1 0,-1-1-31,-2 1 1,1 1 146,-4-3 1,0 2-192,-4-5 545,1 5-219,0-7 0,0 1 138,-1-5-60,5 0-196,-3-1 1,7 0-73,-2-2 94,2-2-1,1 4 171,0-1-143,0-3 1,1 6 1,2-4-21,2 4-123,4-6 0,1 7-197,-1-5 1,1 3 204,3-3 1,-3 3-617,2-3 1,2 0 74,-2-3 0,4 0-553,-4 0 1201,1 0 0,0 0 0,2 0 0</inkml:trace>
  <inkml:trace contextRef="#ctx0" brushRef="#br0" timeOffset="7">9916 5847 8215,'0'-9'0,"0"3"975,0-1 0,0 4-348,0-3 1,-3 3 2036,0-3-1300,0 4-576,3-2-1126,0 4-286,0 8 421,0 2 235,0 5 1,0 2-1000,0-1 524,4-3 79,-3 5-396,7-8 227,-3 8 193,5-8 126,-5 4 75,3-5 1,-3-1 9,5-2 0,-4 2 180,0-5 0,0 0-191,4-3 1,-1-1 613,0-2 0,-3-3-181,1-7 1,-2 2-119,1-5 1,-1 1-923,-2-4 1,-1-1 352,5-1 1,-4 1-947,3-2 0,-3 3 125,3 0 1215,0 0 0,4 1 0,-1-1 0</inkml:trace>
  <inkml:trace contextRef="#ctx0" brushRef="#br0" timeOffset="8">10167 5708 9746,'-5'0'2727,"-3"0"-2140,7 0 1,-3 1-252,4 2 1,-1-1 0,-1 4-161,-1 1 0,0 1-261,3 2 0,0 0 166,0 3 0,0-2-254,0 4 1,0 1 129,0 3 1,3-2-286,0-1 159,4 1 36,-6-2 1,7 0-916,-2 1 464,3-5 336,-4 3 1,3-6-1096,-2-2 561,3 2-325,0-7 430,0 4 314,1-5 0,2 0-549,0 0 912,1-5 0,-4 0 0,5-8 0,0-2 0</inkml:trace>
  <inkml:trace contextRef="#ctx0" brushRef="#br0" timeOffset="9">10400 5708 8442,'0'-7'678,"0"1"861,0 4-24,0-2-676,0 0 1,0 2 372,0-4 55,0 3-576,-4-1-52,3 4 26,-3-4-195,4 3-471,0-3-527,-4 4 463,3 0 1,-8 1-22,3 2 1,1 1 69,-1 2 1,3 3 0,-3-3-552,-2 2 0,3 2 204,-1-1 0,3 0-273,-3 0 1,4 1-180,-2-1 0,3 0 268,1 1 0,0-1 173,0 0 1,0-2 109,0-1 1,5-3 208,1 3 1,2-3-68,1 3 0,1-4 81,-1 2 1,-3-3-149,0-1 0,-3 3 902,4 0 0,-5 1 768,1-1-408,-2 2 0,-1 5-470,0-1 1,0 0-141,0 0 1,-3 2-812,0 1 0,0-1 144,3 1 0,0-2-32,0 0 0,0-1-570,0 0 0,1-3 378,2 1 1,5-4-448,4 3 1,2-3 300,-2 3 1,3-4-319,3 1 1,1-2 52,0-1 839,3-4 0,2-1 0,4-4 0</inkml:trace>
  <inkml:trace contextRef="#ctx0" brushRef="#br0" timeOffset="10">10959 6415 8208,'-5'-13'0,"1"5"29,4-1 1,0 5 98,0-2-246,0 4-139,0-2 1,4 7 106,2 0 1,3 3 124,4-3 1,-2 4-6,5 0 1,-1-2 2,4 1 1,0-3 58,3 3 1,-1-4-20,4 1 1,3-2 6,3-1 0,1 0 27,-1 0 0,-1 0 12,4 0 0,0 0 68,3 0 1,-4 0-105,-2 0 1,1 0 28,-1 0 0,4 0-14,-4 0 0,0 0-44,-3 0 1,4 0 39,2 0 0,2 0-40,1 0 0,0 0 12,1 0 0,-1 0-12,0 0 1,0 0-117,1 0 1,-1 0 132,0 0 1,0 0 1,1 0 0,-1 0 0,0 0 1,-1 0-16,-2 0 1,3-3-1,-3 0 0,1 0-2,-1 3 0,2 0 24,-1 0 1,1-1-1,1-2 0,-1 2-17,-2-2 1,1 2 5,-3 1 0,3-3 4,-1 0 1,2-1-3,1 0 0,1 3-4,-1-2 0,0 2-3,0 1 1,1-3-4,-1 0 1,-3 0-55,0 3 0,-3 0-6,3 0 0,-3 0 14,3 0 0,-3 0 29,4 0 1,-4 0 21,3 0 0,-1 0-27,1 0 0,-1 0 24,-2 0 0,0 0-15,6 0 1,-5 3 4,6 0 1,-3 0 16,2-3 0,1 0 1,3 0 0,-4 3 67,0 0 1,-1 1-77,-5-4 1,6 1 37,0 2 0,-3-2-29,3 2 1,-3-2 38,1-1 0,1 1-35,-2 2 1,-2-2-5,-1 2 1,1-2 15,-1-1 1,4 0-5,-1 0 0,0 0 5,0 0 0,-1 0-9,1 0 1,2 0-44,-2 0 1,-2 0 45,-1 0 0,-1 0 0,1 0 1,-2 0-22,2 0 1,2-1 23,-2-2 0,3 2-6,-3-2 1,3 2-3,-3 1 0,3 0 6,-3 0 1,3-1 3,-3-2 1,3 2-53,-3-2 1,4 2 42,-4 1 1,3 0-49,-3 0 0,3 0 53,-3 0 0,0-4 0,-3 1 1,0 0 0,0 3 1,3 0 1,0 0 0,0 0-17,-3 0 0,0 1 10,0 2 1,3-2-36,0 3 1,0-2 32,-3 1 0,3-2-39,0 2 1,3-2 17,-3-1 0,3 0-6,-3 0 0,4 3 6,-1 0 0,3 0-2,0-3 1,-3 1 3,0 2 1,-3-2 1,3 2 0,0 2 0,0-2 0,-2 1 0,-4-1 0,1-2 0,2 2 0,1 1 16,2-1 1,1 1 2,-4 0 0,4-3-16,-1 2 0,-1-2 0,2-1 1,-4 1 28,3 2 1,0-2-25,3 2 0,-4-2 24,-2-1 1,1 0-21,-1 0 1,4 0 106,-4 0 1,3 0-123,-3 0 0,1 0 1,-1 0 1,-1 0 9,4 0 1,-1 0-5,1 0 1,1 0 58,-4 0 1,2 0-57,-2 0 1,-2-3 107,2 0 0,-1 0-75,1 3 1,-1 0 6,4 0 1,-4 0-30,1 0 0,-2 0 21,-1 0 1,3 0-80,0 0 0,0 0 68,-3 0 0,1 0-71,2 0 0,-1 0 53,4 0 0,0-3-39,3 0 0,2-1-87,1 4 0,-1-3 108,5 0 1,-8 0 3,1 3 1,-3-1 2,0-2 0,2 2 4,-5-2 0,-1 2 0,-6 1 1,-1 0 27,-4 0 0,-2 0-27,-1 0 0,-3 0-4,-3 0 1,-1-1 5,0-2 0,-2 2 21,-1-2 0,-3 1-100,3 2 1,-3 0-162,3 0 1,-3 0-142,4 0-525,-5 0 900,2 0 0,-4 5 0,0 0 0</inkml:trace>
  <inkml:trace contextRef="#ctx0" brushRef="#br0" timeOffset="11">11080 9553 8081,'-6'-4'0,"-1"-2"0,5 0 0,-1 0 0,-2 4 35,4-2 1,1 4 128,6 0 0,3 0 19,0 0 0,1 0 0,3 0 0,1 0-11,5 0 1,-4 0 10,1 0 0,0 0 0,6 0 0,-1 0-1115,4 0 1,-1 0 378,4 0 1,1-3 413,2 0 1,-1 0 331,5 3 0,-4-1-22,3-2 0,1 2 7,5-3 1,-2 2-343,3-1 1,-3 2 150,-1-2 0,5 1-7,1-1 1,0 1 81,0-4 0,-1 4-63,2-2 1,1 0 6,-1 1 1,-3 0 5,0 3 1,-2 0-53,1 0 0,-4 0 39,5 0 1,-8 0-6,4 0 1,-2 0 62,3 0 0,-1 1 2,0 2 1,-1-2-53,-2 2 1,2-2 6,-5-1 0,6 0 25,-3 0 1,1 1-14,-4 3 1,2-3 74,5 2 1,2-2-17,0-1 1,1 0 5,-4 0 1,-3 0-60,0 0 0,-1 0 12,1 0 1,0 0-38,-3 0 1,-1 0 46,4 0 0,-1-3-62,1 0 0,1-1 46,-4 4 0,3 0-98,-3 0 0,3 0 91,-3 0 1,4-3 42,-4 0 0,0 0 20,-3 3 1,3 0-42,0 0 0,0 0-71,-3 0 0,0 0 43,0 0 1,-1 0-3,1 0 1,-3 0 168,0 0 1,0-3-261,3 0 1,0 0 96,0 3 1,-3 0-60,-1 0 0,1 0 14,3 0 0,0 0 14,0 0 0,-1-3 51,-2 0 1,2 0-43,-3 3 1,3 0-12,1 0 0,-3-2 12,0-1 1,-3 2-7,2-2 0,0 2-3,1 1 0,-5 0-5,-5 0 1,1 0-5,2 0 0,-2-3 10,-1 0 1,-2 0-8,2 3 1,-2 0 5,2 0 1,-2 0-71,2 0 1,-2-1 63,2-2 1,-2 2 0,2-2 0,0 2 3,0 1 0,2 0 0,-5 0 0,0 0 20,-2 0 11,-1 0 26,0 0 1,-2 0-49,-1 0 236,-4 0-119,2 0-62,-4 0-58,4 0 0,-2 0 1,4 0 1,-2 0-50,2 0-283,-4 0 182,6 0 1,-6 3-15,4 0-210,-4 0-172,3-3 319,-5 0 1,-9 4 0,-1 1 0</inkml:trace>
  <inkml:trace contextRef="#ctx0" brushRef="#br0" timeOffset="12">17365 9497 8056,'-14'-4'0,"5"-2"0,0-3 473,3 0-285,1 4 1,1 0 189,4 2-887,4 2 425,1-3 0,5 4 86,-1 0-431,0 0 288,5 0 0,-1 0 121,3 0 58,1 0 1,-1 0 74,6 0 1,-2 0-49,5 0 0,0 3-72,3 0 0,1 0 78,2-3 1,5 1-91,5 2 1,2-2-181,-3 2 0,4 1 191,-4-1 0,4 1 25,-4 0 1,3-3-19,-2 2 1,3 1 49,0-1 1,3 0 1,0-3 1,1 3-48,-4 0 0,-2 1 28,2 0 1,-1-3-50,4 2 1,-5-1 47,-2 1 0,0-2-16,0 2 1,-2 1 8,3-1 0,-2 0-7,1-3 1,-1 3-8,1 1 1,-2 0-35,0-1 0,-8-2-21,-2 2 1,-3-1 51,3 1 0,2-2 45,-2 2 1,2-2-43,-5-1 1,2 0-6,1 0 1,2 0 203,-2 0 1,2 0-181,-5 0 1,-1 0 7,4 0 1,-6 0-35,3 0 1,-1 0-17,-2 0 0,3-1 25,0-2 0,2 2-20,1-2 1,0 2 10,0 1 0,0-1-16,0-2 0,0 2-2,0-2 1,0 2-6,-1 1 1,2 0 9,2 0 1,-2 0 0,2 0 1,-5-1-74,-1-3 1,1 3 69,5-2 0,-5 2 18,2 1 1,-1 0-23,4 0 0,-1 0 4,4 0 1,-4 0-15,1 0 1,-2 0-4,-1 0 1,0 0 31,0 0 0,0 0 7,0 0 1,0 0 67,-1 0 1,2 0-80,2 0 1,-3 0 39,0 0 0,0 0-32,-3 0 1,3 0 61,3 0 0,-5 0 15,2 0 1,-2 0 6,2 0 0,1 0-17,2 0 0,-2 0-29,2 0-1,-5 0 35,-2 0 1,4 0-24,3 0 0,0 0-108,-3 0 0,0-3 106,0 0 1,0 0-124,0 3 0,-1-1 72,-2-2 1,2 2-11,-2-2 0,0 2 18,0 1 0,-2 0 0,-4 0 0,-1 0 132,1 0 0,-2 0-127,-1 0 0,-3-1 121,-3-2 1,-4 2-89,0-3 1,0 3-439,4 1-138,-1 0-195,-4-4 461,3 3 1,-8-3 260,0 4 0,-4 0 0,-5 0 0</inkml:trace>
  <inkml:trace contextRef="#ctx0" brushRef="#br0" timeOffset="13">10642 6639 8192,'10'-19'0,"0"-1"-19,2-1 1,-2 2 118,-1 0 1,0 2-1,-4 4 398,1 2-595,2 1 173,-7 0-270,3 5-113,-4 1-165,0 4 310,-4 4 0,-1 1 4,-5 5 0,0-1 77,-2 0 0,0 1 132,-3-1 1,0 0-100,0 1 0,-3 2 205,3 0 0,-6 4-43,-1-4 0,1 5-30,2-2 0,-4 3-37,-2 1 1,-2 2 1,0 1 1,-5 4-203,1-1 1,-1 6 201,1 3 1,2-1-135,-2 1 0,5 0 103,2 4 0,0-3-83,-1 2 0,-1-5 61,4 5 0,1-6-4,2 0 0,0 1 71,1-1 0,-1 4 8,1-4 1,-1 4-62,0-1 0,1 0 10,-1 3 1,5-5-30,1 6 1,0-4 36,0 0 0,0-1-132,0-2 0,3-2 99,-2 2 0,1-5-8,2-1 1,3 0 3,0 2 1,-1 0 2,-2-2 1,1-2 6,2-4 1,-3 2 152,3 1 0,2 0-152,1-4 1,-1 1 52,1 0 0,-4-4-55,4 1 1,-1-2 19,1 2 1,2 1 2,-2-1 1,2 1-11,1 2 0,0-1 1,0-3 0,0 3-19,0-3 0,1 6 14,2 1 0,1-1-37,2-2 0,3 0 35,-3-1 0,3 2-30,4 2 1,-3-3 18,2 3 0,0-3-3,0-4 0,2 6 10,1-3 1,3 3 2,-3-2 1,6-1 1,1 1 0,4 2-7,-2-3 1,0 3 33,1-5 0,-3-3-29,3-1 0,-5-1 9,2-2 0,-2-1 14,-2-1 0,1 0 4,0-4 1,-2 3-10,-1-3 0,-3 0 1,-4-3 0,-2 0 116,-1 0 1,0 0-72,3 0 1,-2-4 55,-1-2 0,-3 1-70,3-1 1,-1-4-68,1-2 1,2-4 58,-5 4 1,0-5 6,-3 2 0,0-3 20,0 0 0,0-1-9,0 0 1,-1 1 30,-2-1 1,-2 2-52,-5 1 0,1-1-8,0 5 1,1 0 24,-1 2 1,5 1-128,-5 0 1,1 2 80,-1 1 0,3 4 1,0-1-176,4 2-83,-3 1 1,5 1-253,0 2 0,0-1 199,0 4 1,1 1 252,3 2 0,2 1-119,6 3 1,0-2 237,3 5 1,1-1-85,2 4 1,1-3 80,-1 3 0,1-6-88,0 6 0,-1-2 86,1 1 0,-4 1-24,1-1 0,-6-2-50,0 0 0,-5-4 157,-5 3 0,0-2-96,0 2 0,-5 0 79,-5 0 1,-3 2-53,-6-5 0,1 4 18,-1-4 0,-1 4-22,-1-4 0,1 2 15,-2-2 0,0-2-189,0 3 1,-1-2 88,1 2 0,3-3-406,-3 2 0,-1 3-44,1 0 1,-2 3-685,2 1 1136,0-1 0,-1 5 0,0 1 0</inkml:trace>
  <inkml:trace contextRef="#ctx0" brushRef="#br0" timeOffset="14">4916 7989 8047,'-9'-4'564,"0"-1"-362,-1-1 0,4 2 461,0 4 1,0 1-364,-4 2 1,2 3-92,2 7 0,1-2-379,2 5 1,1-4-299,-1 4 1,2-4 286,1 4 0,1-5-173,2 1 1,0-2 158,3-4 1,-3 1-45,3-4 97,0 0 0,3-4 173,-3-2 1,-2-2-150,-4-4 1,0-2 478,0-1 1,0 1 202,0-5 0,-3 4-240,0-4 1,-5 4 69,2-4 0,-2 5-76,-1-2 1,-2 6-276,-1 1 0,1 4 162,-5-1 1,4 3-372,-4 3 1,1 6 12,-4 7 1,3 5 26,1 4 1,3 2-440,0 1 0,2 4 234,0 2 1,5 3-257,2 0 1,3-1 172,3-2 0,3 0-36,7-6 1,-2-2 118,5-7 1,-1-5 338,4-1 0,0-7 42,-1-3 0,1-3 71,-1-3 1,1-3-9,0-7 0,-1-1-53,1-5 1,0 0 356,-1 1 0,0-1-139,-3 1 0,2 3 177,-5 3 0,-2 1-149,-4 2 1,-4 3-22,1 0-162,-2 4 1,-1-2-141,0 8 1,0 1 18,0 4 0,3 1 78,0 3 0,1-3-439,-1 3 1,3-3 139,3-1 1,1 1-163,3-1 0,-2 0 118,5 0 0,-5-3 123,1-3 1,-1-2 161,-2-1 1,0 0-98,1 0 1,-4-1 268,0-2 0,-4-3-78,1-3 0,-3-1 38,-3-3 0,-2 2-63,-4-5 0,-1 4 187,1-3 1,-3-1-48,-1-3 1,1 4 23,2-1 1,1 4-5,0-4 1,3 4-43,-1-3 1,5 3-140,-1 0 1,2 1 91,1 2 0,1 0-75,2-1 0,4 4 48,5 0 1,-1 4-133,5-1 1,-2 2 50,2 1 1,1 0-13,-1 0 1,2 4 57,0 2 0,1 2-38,-1 2 1,-2 2-196,-1 1 1,-3 3 66,0 0 0,-1 1 82,-2 2 0,-1-4-25,-2 1 1,-2-2-30,-4 2 0,0 0-103,0-3-73,0-1 1,-1-3-365,-2-3 483,2-2 0,-4-4 393,2 0 1,2-4-935,-2-2 0,2-4 827,1-2 1,1-3-145,2-3 0,1-2 36,2-2 0,3 2-158,-3-5 0,2 4 110,1-1 0,1 6-33,-1 0 0,0 5-17,1-1 1,-4 2-59,0 4 1,-3 2-8,3 4 1,-4 1 89,2 2 0,-2 3 49,1 7 1,-2 1 219,2 5 1,-1-4 49,1 1 1,-2-1-679,2 4 1,2-3-1125,2 3 1,1-5 75,1 4 1397,5-5 0,0 4 0,5-2 0</inkml:trace>
  <inkml:trace contextRef="#ctx0" brushRef="#br0" timeOffset="15">5866 8119 8047,'-1'-13'1231,"-2"3"0,1-1-510,-5 5 1,1-6-38,-3 3 0,0 3-260,-1-3 0,0 2 16,-2 1 0,0 2-319,-3 4 1,-1 0 50,-3 0 1,1 4-539,-1 2 1,4 7 305,-1 2 0,2 6-553,-2 1 0,6 2 184,4-2 0,4 3-596,-2-3 1,3-1 348,1-2 1,5-1 72,1-3 0,6 1 441,4-7 1,0 1-71,0-7 1,1 0 113,-1-7 0,1-1-66,2-4 0,-3-4 470,-1-3 0,-3-3-186,0-2 0,-2-3 612,0-4 1,-2 0-363,-2 0 1,1-4 302,-4-2 1,1-1-60,-4 1 1,0 1 73,0 6 1,-4 3-14,1 2 1,-1 6 223,1 4-540,2 6 0,-4 2 181,2 4-654,2 0 1,-3 5 181,4 4 1,0 2-390,0 4 1,0 4-36,0 2 0,0 5-275,0-1 0,0 1-350,0-1 1,0 2 429,0-2 0,1 0-106,2 0 0,1 1 224,2-4 1,2 4-362,-1-1 0,4-6 32,1 0 782,1-7 0,0 6 0,2-4 0</inkml:trace>
  <inkml:trace contextRef="#ctx0" brushRef="#br0" timeOffset="16">6080 8054 8047,'-5'-4'1638,"-3"3"0,5-4 381,-3 1-1508,4 3 0,-3 0-564,2 4 1,2 6 85,-2 0 0,2 1-144,1 6 0,0-1 151,0 4 0,0 0-1001,0-1 0,0 1-678,0 0 1,0-1-407,0 1 2045,0-5 0,0 8 0,0-2 0</inkml:trace>
  <inkml:trace contextRef="#ctx0" brushRef="#br0" timeOffset="17">6033 7914 8047,'-4'-24'0,"0"3"269,-2 5 1,-1 3-58,4 3 83,-1 1-514,4 4-286,0 1 1,2 5 104,1 2 1,2 3 103,4 7 0,1 5 29,3 7 0,-2-1 267,5 1 0,-5 4 0,3 4 0</inkml:trace>
  <inkml:trace contextRef="#ctx0" brushRef="#br0" timeOffset="18">6210 8277 8047,'0'6'1007,"0"2"-544,0-7 1822,0 3-2099,0-12 0,0-3-161,0-7 0,3-2 111,1-2 1,3 2-6,-1-5 1,2 3 99,2-3 0,-1 5 54,0-2 0,1 3-101,-1 4 1,0 1-132,0 5 0,1 3-47,-1 0 0,-3 3-211,0 0 0,0 6-220,0 4 0,1 4 243,-4 1 0,3 5-40,-2-1 1,2 1 15,-3 2 1,0-1-359,-3 1 0,0 0 178,0-1 1,3-2-450,0-1 0,0 0 290,-3 0 1,0-1 544,0-5 0,0 4 0,0 2 0</inkml:trace>
  <inkml:trace contextRef="#ctx0" brushRef="#br0" timeOffset="19">6443 7868 8047,'0'-33'853,"0"-2"208,0 7 0,-3 7-345,0 8-269,0 7 174,-1 2-274,3 0 205,-4 3 0,2 5-72,0 8-529,-4 5 82,2 6 0,-4 2 144,-1 6 0,1 2-99,0 4-2276,-1 4 1942,1-2 0,1 2 89,2-4-1206,-3 0 894,8 1 1,-6-2-863,4-2 516,0 2 389,3-11 0,0 5-197,0-8 1,0-2-492,0-4 1124,0-7 0,0 0 0</inkml:trace>
  <inkml:trace contextRef="#ctx0" brushRef="#br0" timeOffset="20">6285 8082 8047,'-9'0'599,"2"-3"76,1 0 0,4-2-300,-1 2-300,-2 2 1147,4-3 0,-2 1-532,6 0 0,2 0-522,4 3 0,5-3 54,1 0 0,3-1-217,0 0 1,1 3-54,0-2 0,-1 2 205,1 1 1,2 4-303,-3 3 0,0 2 63,-6 3 1,-3 3-83,1 3 0,-2 1 120,-5 0 0,0-1-287,-3 1 1,0 0 133,0-1 0,0 0-777,0-3 1,0 2 102,0-5 0,0-2-1222,0-4 705,0 0 1388,0-1 0,-4-5 0,-1-5 0</inkml:trace>
  <inkml:trace contextRef="#ctx0" brushRef="#br0" timeOffset="21">6546 7942 8047,'0'-21'398,"0"3"1,0 5-200,0 1 1,1 2 56,2 0 0,-2 1-133,2 0 0,-1 4-200,1 1 0,2 3 71,4 1 0,1 0-411,-1 0 1,3 6 109,1 3 0,3 4-11,0 6 0,1 1 317,-2 1 0,-1 3-75,-5 4 0,0 1 84,0 2 1,-3-2-85,-3 2 0,-2-2 280,-1-1 0,0 0-38,0 0 1,0-4-240,0-3 1,1-4-30,2-2 1,-1-3-194,4 0 0,0-6-272,4-2 411,-1-3 0,0-6 117,1-1 0,-5-5-97,-2-2 0,-2-3 223,-1 0 0,0-1-68,0-2 1,-1 1 837,-2-1 1,-1-3 7,-3 0 0,0 4 318,4 2 0,-1 2-407,1-2 0,2 2-323,-2 1 1,2 6 261,1-2-484,0 2 0,1 1 53,2 3-93,2 2 1,4 5-314,1 3 1,-1 1-94,0 1 0,4 4-221,-1-1 1,0 5-348,-2-2 0,-1 2 371,0-2 0,1 3-218,-1-3 1,-3-1 207,0-2 1,-3 2 50,0-2 12,2 0 248,-4-2 225,3-5 1005,-4-1-533,0-16 1,1 3-238,2-9 0,-1 1 76,4-1 0,0 0-83,0 3 0,2-3-82,-2 2 1,1 2-32,0-2 1,0 8 53,-4-1 0,0 5 121,-3-3-806,4 5-696,-3-2 1,7 8 596,-5 3 0,4 1-702,-1 1 1,3 1 481,4-1 0,1 0-24,5 0 0,0-2 300,-1-1 1,1-4 357,-1 1 0,1-2 74,0-1 0,-2-1 94,-1-2 1,-6 1 2214,-4-4-1786,-4-1 1,3-2 1055,-5 0 1,-2 3-635,-1-1 0,-2 4-615,-4-3 1,3 3-87,-1-3 0,4 4-700,-3-1 1,3 2-676,-3 1-956,4 0 552,-2 0 465,4 0 707,-4 4 0,2-2 130,-1 4 1,2 0 1035,1 4-701,-4-1 0,3 0 142,-2 0 1,2 1-79,1-1 0,0-3 44,0 0 0,1-2-50,2 2 1,3-4-37,7 1 1,-2-2-183,5-1 0,-1-5 40,4-4 1,3-5 146,-1-5 0,4 0-76,-3-3 0,1-2 488,-2-4 1,-1-4-18,2-2 1,-3-2 1,0-1 0,-6 0-99,-3 3 0,-2-1-163,-5 4 1,0 5 121,-3 8 1,-4 4-81,-2 8 0,-3 1-190,-4 2 0,3 3 128,-3 0 1,2 5-323,-1 7 0,0 3-79,-3 3 0,3 6-238,0 4 0,2 1-505,0 5 0,1 0 457,0 4 0,3-2-300,3-2 0,3 1 203,3-4 0,3 3-627,3-3 1,5-1 131,5-5 1048,4-2 0,4-4 0,0-1 0,1 1 0,2-1 0</inkml:trace>
  <inkml:trace contextRef="#ctx0" brushRef="#br0" timeOffset="22">6508 8938 8047,'-6'0'3228,"0"0"-2056,0 0-1057,-4 0-398,5 0 979,1 5 0,4 1-354,0 6 0,0-1-429,0 1 0,0 2-245,0 2 0,0 0-364,0 0 0,1 2-831,2-3 1,-2 2 154,2-2 1372,2-1 0,-3-1 0,2 2 0</inkml:trace>
  <inkml:trace contextRef="#ctx0" brushRef="#br0" timeOffset="23">6462 8687 8047,'0'-13'2629,"-3"2"-2038,0-1 1,-4 1-793,4 2 1,-1 1 159,1 2 661,2 2-575,-3 4 1,5 0-66,2 0 1,3 5-1620,7 4 1,1 9 730,5 6 1,0 3 29,3 1 600,-2 4 0,7 1 0,-4 5 1</inkml:trace>
  <inkml:trace contextRef="#ctx0" brushRef="#br0" timeOffset="24">6676 9069 8047,'-6'-19'83,"-1"1"0,5-2 54,-1-2 1,2-2 238,1-4 0,3 0-153,0 1 1,6 0 702,0 2 1,0 4-337,4 9 1,-3 0 21,-1 9 1,1 0-169,-1 3 0,0 4-214,1 2 0,-1 7-227,0 2 0,1 3-256,-1 1 0,-1-1-856,-2 1 1,2-1 618,-5 1 0,3 3-394,-3 0 0,3-1 283,-3-2 0,5-2 601,-2-1 0,6 2 0,3-4 0</inkml:trace>
  <inkml:trace contextRef="#ctx0" brushRef="#br0" timeOffset="25">7169 8883 8047,'-1'-14'801,"-2"-1"1,-1 1-142,-2 2 1,-2 1 233,1 2 0,-1 0 109,-1-1 1,-1 5-422,1 2 0,-3 2-441,-1 1 1,1 0-25,3 0 1,-1 4-187,1 2 0,-2 7 148,1 2 1,-1 3-727,5 1 0,1 0 3,-2 3 1,5-1-401,-1 4 1,2-5-55,1 2 1,1-2 478,2-2 1,-1-2 177,5-1 0,2-6 158,3 0 0,2-6 276,-2 0 1,0-7-96,3-5 0,-3-5 77,4-4 0,-5-2 180,2-2 0,-3-2 460,-1-4 0,1 0 388,-1 1 1,-3-7-429,0-3 1,0-1 364,0-6 1,-1 2-523,-2-1 1,-2 2 235,2 7 1,-2 3 246,-1 6-36,0 7-49,0 8-444,-4 6 1,2 8-644,-4 3 0,3 5 265,-3 3 1,2 7-244,-2 3 0,4 2 110,-1 1 1,-1 0-801,1 0 1,0 3 374,3 0 1,1 0-144,2-3 0,2-1 92,4-3 1,4-1 199,-1-4 1,8-2 207,-2-1 0,4-6-39,0-3 1,-1-5 192,3 1 0,-4-6-63,-1-4 1,-1-5 483,-2-4 0,-3-1-211,0-2 0,-3 1 622,-1-1 1,-2 0-149,-1 1 0,-4-1 87,1 1 1,-2 2 415,-1 0-677,-4 5 0,-1-2-365,-5 3 0,4 5 93,0 2 0,0 2-325,-4 1 1,2 1-139,2 2 1,-1 5-359,4 5 0,-4 2-369,4-2 1,-3 3 460,3 0 1,0 1-82,3 2 0,0 0 109,0-1 1,4-2 11,2-1 0,3-3 203,0 0 0,0-2 143,0 0 1,2-5-74,1-2 0,-1-2 600,1-1 1,-2-1 65,0-2 0,-1-1-122,0-2 0,-3-3-96,1 3 0,-1-1 59,3 1-221,0-3 0,-2 8 242,-1-2-147,-4 2 0,5 2-105,-4 2 0,0 4-29,-3 5 0,1 2-38,3 5 1,-3 0-110,2-1 1,-2 5-90,-1 2 1,3-1 87,0 1 1,3-2 10,-3 2 1,4-2 57,0-4 1,-2-4-398,1 1 388,-4-5 10,6 2 164,-7-7 166,4-2 1,-5-5 133,0-2 0,0 1-135,0-5 1,0 1-27,0-3 0,3-2-65,0-1 0,0-2 6,-3-5 0,3-1 50,0-1 1,1 0 11,-1-4 1,-2 3-59,2-3 1,2 2-25,-2-2 0,3-2 180,-3 2 0,3-5-94,-3-1 1,5-3 60,-2 3 1,2 0-89,1 3 1,1 0 208,-1 0 0,-3 5 127,0 5-195,1 3-490,2 6 162,0 4 1,-4 5-460,-1 6 0,1 3 233,1 4 0,-2 1-195,-1 5 1,1 0-12,-1 3 1,2-1-170,-2 4 1,-2-2 267,2 2 1,-2 1 69,-1-4 0,0 0 314,0-4 1,-4 1-103,-3-1 0,-4 0 297,-1-2 1,-5-3-150,2-4 1,-2 0-492,2-3 1,0-2 135,3-4 0,1 0-2649,-1 0 2873,6-4 0,-3-5 0,4-6 0</inkml:trace>
  <inkml:trace contextRef="#ctx0" brushRef="#br0" timeOffset="26">6769 9599 8047,'-1'-9'0,"-2"0"0,2 0 842,-2-1 1,-1 1-186,0 0 1,0 2-53,1 1 1,1 1 747,-4-1-921,0-2 0,-4 7-128,1-3 0,0 3-73,0 1 1,-1 1-440,1 3 0,0 1 227,-1 4 0,-2 3-177,-1 1 1,1 3-193,3 0 1,-1 5-469,1 0 0,1 2-197,2-1 1,-2-3 363,5 3 0,0-2 184,3-2 0,0-2 173,0-1 1,3-6 246,0 0 1,5-3-114,-2 0 0,2-2 336,1-8 0,4-1-98,-1-4 0,4-3 137,-4-1 1,2-2 424,-2 2 1,-2 1-282,3 3 0,-6-1 293,-1 1 1,-3 1 270,4 1-647,-5-1 147,2 7-873,-4-3 1,0 5-571,0 2 128,4 2 0,-2 5 102,4-1 0,0-4 278,4-2 0,2-2 512,1-1 0,7 0 0,0 0 0</inkml:trace>
  <inkml:trace contextRef="#ctx0" brushRef="#br0" timeOffset="27">7123 9460 8047,'0'-9'0,"0"-1"0,0 1 997,0 0 1,-3 2-467,0 1 1,-5 3 727,2-3 0,-2 4-450,-1-1 0,-1 2-396,1 1 1,0 0-752,-1 0 358,1 4 0,1 1-254,2 4 1,1 1 268,5-1 1,0 1-665,0 3 0,1 0 231,3 3 1,0 1-185,2-1 1,1 1 362,-4 2 0,0 0-2,-3-1 1,3 0 367,1-3 0,-1 3-67,-3-3 1,-3 0-30,-1 0 0,-3-3-58,1 0 1,1-1-898,-1-2 641,-1-4 1,1-1-2067,0-4 2329,4 0 0,2-8 0,5-2 0</inkml:trace>
  <inkml:trace contextRef="#ctx0" brushRef="#br0" timeOffset="28">7337 9432 8047,'0'-9'884,"0"-1"212,0 1 1,0 3 452,0 0-1087,0-1 0,-4 2 447,-2 2 1,0-1-347,0 1 1,0 0-390,-3 3 1,-1 3 56,1 0 0,3 4-539,0-1 1,4 3-25,-2 0 1,3 0-241,1 1 1,1 2-248,3 0 1,-2 5 414,4-2 1,0 0 79,3 0 0,-3 1-74,-3 3 1,1-1 485,-1 1 0,0-1-81,-3 1 0,-4-3 41,-2-1 0,-3 1-6,0 2 1,-3-3-195,-1-3 0,0-1-909,0-2 0,3-4-94,-2-2 1155,5-2 0,-1-9 0,3-2 0</inkml:trace>
  <inkml:trace contextRef="#ctx0" brushRef="#br0" timeOffset="29">7495 9469 8047,'0'-5'1223,"-1"1"-219,-2 4-319,2-4 1,-4 3-258,2-2 1,2 6 13,-2 3 0,1-1-563,-2 1 0,3 4 152,-2 2 0,2 1-708,1 0 0,4-3 437,3 3 1,1-1-413,1-3 1,1 3 300,-1-6 0,3-2 11,1-1 0,-1-3 255,-3-3 1,3-2 401,-3-4 1,2-5 24,-4-1 0,0-3-187,-1-1 0,1-2-153,-4-1 1,1-4 115,-4 1 0,3-1-935,0 2 0,3 2 442,-3 6 0,4 0-885,0 3 1260,1 5 0,1 4 0,0 4 0</inkml:trace>
  <inkml:trace contextRef="#ctx0" brushRef="#br0" timeOffset="30">7737 9553 8047,'-5'0'1179,"0"-3"-615,2 0 0,2-1 55,-2 0 0,2 2-359,1-4 1,0 0-30,0-3 1,3-1-81,0 1 1,3 0 43,-3-1 0,4-2 55,0 0 0,-2-1 10,1 4 0,-1 0 102,1-1-449,3 1 118,-4 0 1,1 0-418,0 3 302,-4 2 1,4 5-843,-3 2 700,-2 2 1,4 5-257,-2-1 1,-2 0 150,2 1 1,-1-4-1642,1 0 704,-2 0 798,8-1 1,-7 0 337,4-5 0,-3 0-331,3 0 585,-4 0-161,6-5 1,-5 3 841,3-4-402,-4 4 200,6-2-336,-7 4 1,6 1 73,-4 2 0,2 2-311,-2 5 0,-2-1 112,2 0 0,-1 5-234,1 1 1,-1 3 96,4 0 0,-4 2-317,1 2 1,2-3 88,-2 3 0,3 1 97,-3-1 1,0-5-25,-3-4 1,3-3-38,0-1 540,0-4-199,-3 0 156,0-14 1,0-2-119,0-11 1,0 1 181,0-3 0,2-2-111,1-5 0,-2-2 15,2-5 0,2 1-41,1 0 0,-1 3 92,2 0 0,-2 5 86,1 1 1,2 5-58,-2 7 0,2 3-34,-2 4 0,2 4-89,-2 1 0,-1 4-129,2 4 1,-4 1 93,3 4 1,-4 4-189,1 3 1,1 2-62,-1 0 0,1 2-97,-4 2 0,0-3 24,0 3 1,0-2 122,0-2 0,-2-2-221,-1-1 1,1 0 77,-4 0 0,1-1-596,-1-5 1,-3-3 301,3 0 1,1-4-2069,-1 2 2506,4-3 0,-6-10 0,2-1 0</inkml:trace>
  <inkml:trace contextRef="#ctx0" brushRef="#br0" timeOffset="31">8361 8938 8047,'-3'-10'1638,"0"-2"0,-1 1-770,1-1 0,2 5 1030,-2 0-188,2 5-760,1-2 1,0 6-1079,0 5 0,0 3 169,0 8 0,0 5-582,0 2 0,0 3 396,0 3 0,0 1-256,0 2 0,0 2 258,0-1 0,0 1-1231,0 1 0,0-3 169,0 0 0,0-1 100,0 2 0,0-4 89,0-7 1,-2-2 1015,-1-6 0,-2 1 0,-4-2 0</inkml:trace>
  <inkml:trace contextRef="#ctx0" brushRef="#br0" timeOffset="32">8249 9292 8047,'-3'-6'1638,"0"0"0,0 3 177,3-3-2254,0 3 432,0-5 1,1 6 1067,2-4-638,2 0 0,6-4-75,1 1 0,0 3-102,3 0 0,4 0-213,2 0 0,2-1 146,-1 4 1,-1 0-77,3 3 0,-3 0 69,1 0 1,-4 1-115,-2 2 0,-3 2-156,-3 4 1,-2 1-173,-2-1 1,-1 0-157,-2 1 1,-1-3 202,1 2 1,-2-5-456,-1 6 0,-1-3 256,-2 2 0,1-3-746,-1 1 0,-1-1 534,1 3 1,-3-3 633,3 1 0,-4-1 0,1 3 0</inkml:trace>
  <inkml:trace contextRef="#ctx0" brushRef="#br0" timeOffset="33">8519 8948 8047,'0'-10'2708,"0"1"-4251,0 0 1,1 4 190,3 2 1352,-3 1 0,11 2 0,-2 0 0</inkml:trace>
  <inkml:trace contextRef="#ctx0" brushRef="#br0" timeOffset="34">8715 9125 8047,'-1'6'-87,"-2"0"0,2-3-194,-2 3 0,2-3 648,1 4 1,0-1 138,0 3-600,0 0 0,0 1 82,0-1-326,0 0 0,0 1 20,0-1 0,3-3 27,0 0 0,4-3 119,-1 0 0,-1-2 172,2-1 0,-4 0 0,3 0 0,-3-3 0,3-1 0,-4-4 0,1-1 0,-1 0 0,-2-4 0,0 0 721,0 0 0,-2-2 109,-1 2 0,2-3 264,-2 0 1,2 2-524,1-2 1,0 5-206,0-2 0,0 0-152,0 1 0,0-1 17,0 4 1,3 0-115,0-1 0,4 4 327,-4 0-339,4 4 1,-2-2 12,4 4 1,0 1-257,-3 2 1,2 2 67,-2 4 0,2 1-173,-2-1 0,2 3-265,-2 1 1,3 2 277,0-2 1,-3-1-363,0-3 1,1 1 169,2-1 0,-3 0 9,0 1 0,-3-5 147,4-2 1,-1-2 235,3-1 1,-3-1 556,1-2 1,-1-7-340,3-5 1,-1-3 682,-1 0 1,1-4-404,-2 0 1,-1-3 117,1 4 1,-3-1-97,4 3 1,-2 2-86,1 1 0,-2 6 18,-4 4-248,4 4 0,-3-1-74,2 6 1,2 2-181,-2 4 1,4 5-468,-1 1 1,-1 0 313,2 0 1,2 0-524,3 0 1,2 2 330,-2-5 1,0 3-68,3-6 0,1 1 74,2-7 1,1 0 111,-1-3 1,1-1-236,0-2 1,-4-2 108,1-4 0,-1-5-1376,4-1 1807,-1-3 0,-3-4 0,-2-2 0</inkml:trace>
  <inkml:trace contextRef="#ctx0" brushRef="#br1" timeOffset="35">13668 12830 11669,'-23'0'0,"1"-1"-224,2-2 1,6-2-419,1-4 1,1 3 691,3-1 120,-3 5-22,11-2-198,-3 4 866,4 0-803,8 0 1,-1 0 3,9 0 0,0 0 30,2 0 1,2 1 17,2 2 0,1-2-115,5 2 0,0 2 20,0-2 0,3 3 26,0-3 1,7 1-116,0-1 0,2-2-191,0 2 0,4 1 319,6 0 0,0-1-2,3-3 1,-26 0 0,0 0 50,22 0 0,4-1-5,-3-2 0,-22 2 1,0 0-12,-2 0 1,0-1-1,27 1 0,-6 1 0,3 0-45,3 0 0,-2-1 80,-1-2 1,-2 2-1,2-2 1,-1 2-45,3 1 1,0-3-14,-26 1 0,1 1 1,23-2 101,-3 3 1,4 0-86,1 0 1,-4 0-50,-1 0 1,-6 3-132,2 0 1,-2 4-167,2-1 1,-7 0 323,2 0 1,-3-4 3,2 1 1,0 1 14,1-1 0,-4 0 26,0-3 0,-5 0-30,-1 0 1,1 3 19,-1 0 1,-4 1 141,4-4 0,-2 0-87,2 0 1,1 0-155,2 0 0,-1 3 31,4 0 1,-3 0-14,4-3 0,0 0 49,5 0 0,-5 0 129,2 0 1,-1-3-60,1 0 1,0-1-1,0 0 1,0 2 142,-3-4 1,-2 4-99,-4-1 1,1 1 34,2-1 0,-5 2-160,2-2 0,-6 2-15,3 1 1,-4 0 2,1 0 0,0 0-36,0 0 1,0 0 22,-4 0 1,-2 0 92,-1 0 1,1 0-69,3 0 0,-2 0-17,-1 0 0,0 0 12,-3 0 1,0 0-56,-1 0 1,-4 0-119,1 0 0,-2 0-50,3 0-361,-5 4 34,-1-3-248,0 3 155,-3-4 0,2 1-239,-6 2 859,-2 2 0,-9 5 0,0-1 0</inkml:trace>
  <inkml:trace contextRef="#ctx0" brushRef="#br0" timeOffset="36">19450 16005 8145,'-9'-18'0,"0"0"460,-1 3 1,5 1 1502,2 5-1502,2 4 0,9-3-959,5 5 379,3 0 0,3 3 164,0 0 0,0 0 124,3 0 1,-2 1-72,1 2 0,-2 3 39,-3 3 1,1 1-13,-1 3 0,-3 0-58,-1 3 0,-1 1-145,-2-1 0,0 1 185,1 2 0,-2 0-64,-2-1 0,-2 1 101,-4-1 1,0 1-59,0 0 1,-4-1 51,-2 1 0,-5-4-38,-2 1 0,-2-1 11,2 4 1,-3 0-15,0-1 1,-1 0 1,-2-3 0,4 3-22,-1-2 1,2 0-167,-2 0 0,4-3-12,5-4 1,2 1 68,2-1-110,2 0 1,1 0 57,6-3 1,-1 2 36,2-2 1,-1-1-19,3 2 0,0-2 15,1 1 1,-1 2-32,0-2 1,2 2 0,1-2 1,-1 2-89,1-2 0,2 6 114,2 0 0,-2 4-129,2-4 1,-2 6 51,2 0 0,2 4 48,-3 3 1,-2 2 35,0-2 0,-7 2-8,-3 0 1,-3 4 262,-3 1 0,-6-1-83,-7-3 1,-5-2 425,-4-1 1,-2 1-217,-1-4 1,3-5 470,0-4 1,1-3-458,0-1 1,2 1-460,6-1 1,0-4 38,3-2 0,4 2-801,3-2 823,4 0 49,-2-3 0,4 0 0,0 0 0</inkml:trace>
  <inkml:trace contextRef="#ctx0" brushRef="#br0" timeOffset="37">20084 16564 8041,'-10'0'0,"1"-3"0,0 0 0,-1 0 571,1 3 0,1 1 289,1 2-476,-1 2 0,4 7-204,-2 1 1,1-1-145,2-2 1,2-1 61,-3 0 0,3 0-230,1 1 1,0-1 131,0 0 1,1 0-164,3-3 0,-3-1-103,2-2 238,-2-2 237,-1 3 0,0-12-192,0-4 1,3-3 125,0-3 1,0 0 164,-3-7 0,3 1-149,0 0 1,3-3-25,-2 2 1,3-5-16,-1-1 1,2 0-10,2 3 1,-1 1-18,0 2 0,1-1 85,-1 4 0,-3 5 427,0 4-402,-4 7-315,2 2 205,-4 8 0,0 4-38,0 7 1,0 2-131,0 7 1,0 5-154,0 6 0,0-3 90,0-1 1,1 1-40,3-1 1,1 0-45,4-3 0,0-1-45,1-3 1,-1-4 99,0-4 1,2-6 99,1-1 0,-2-4 134,3-5 1,-3-4 293,-1-2 1,1-6 194,-1-4 0,0-6-218,1-2 1,-1-4-219,0-3 0,1-2-104,-1-5 0,0 1-264,1 0 1,-1 4-159,0 2 0,4 3-710,-1 3 0,0 6 233,-2 7 1,-4 7-1321,0 5 2201,-4 4 0,7 9 0,-4 2 0</inkml:trace>
  <inkml:trace contextRef="#ctx0" brushRef="#br0" timeOffset="38">20475 16471 8041,'-10'0'0,"4"0"515,0 0 1,1 4 744,-2 2 1,2 4-1041,2 2 1,2 2-161,-2 5 1,2-3-129,1-1 1,3 1 194,0 2 0,4 0-120,0-3 1,4-1 5,1-5 1,2-1-274,-2-1 1,-1 0-74,1-4 0,2-1 144,-2-5 0,0 0 488,-2-7 1,-4 2-23,0-7 1,-4-4 46,1-3 1,-2-4-214,-1 2 1,0 0-46,0-1 1,0 1 183,0-1-764,-4 3 399,3-1 1,-7 4-629,2 1 1,0 0 329,0 6 1,4-1-1807,-1 4 1101,-2 4 1118,4 1 0,-3 4 0,4 0 0</inkml:trace>
  <inkml:trace contextRef="#ctx0" brushRef="#br0" timeOffset="39">20754 16648 8014,'-9'-5'339,"-1"-4"0,2 7 737,2-4-251,2 0 0,4-3-316,0-1 0,0-2-100,0-1 0,1-3-179,2 0 1,2-5-133,4-4 1,4-1-58,-1 1 0,5-2 153,-2 2 0,0 3-957,0 0 1,1 3-125,2 4 0,1 2-1592,0 7 2479,-5 2 0,4 4 0,-4 0 0</inkml:trace>
  <inkml:trace contextRef="#ctx0" brushRef="#br0" timeOffset="40">20977 16592 8014,'-8'6'66,"2"0"1,1-3-1,2 4 1,2-4 287,-3 3 0,3-3-49,1 3 0,-1-3-28,-2 4-57,2-5-93,-3 2 0,4-5-69,0-2 1,0-3-141,0-3 0,0-4 242,0-3 0,3-6-9,0-2 0,5 0-180,-2-1 0,-1 1 71,1-1 0,0 0 246,4 3 1,-1 0-36,0 3 0,1 2 13,-1 1 0,3 4 193,1 6-212,-1 2 0,-3 5-25,1 2 0,-2 3 18,-2 6 0,-1 4-357,-1 6 0,-3-2 114,2 5 0,1-3-478,-1 3 0,0-5 119,-3 2 1,0-2-24,0-2 1,-1-2 204,-2-1 0,1-4-160,-4-2 168,4 0 621,-7-8-216,8 4 0,-3-10-96,4-1 1,1-6-287,2-4 0,3-1 86,7-2 1,-2-4-112,5-2 1,-1 3 154,4 0 1,-1-1-36,1 2 0,3-1-50,0 3 0,2 5-72,-2 1 0,-1 4-30,-6 3 1,2 2 94,-5 4 1,-3 1 138,-6 2 0,-2 3 24,-1 6 1,-4 0 151,-3 3 1,-1 1 124,-1 2 1,-1 4-265,1 0 1,0 0-66,0-4 0,2 1 0,1-1 0,4 0 0,-1-2 0,2 1-395,1-1 1,1-2-1293,2 2 1687,6-5 0,6 2 0,3-3 0</inkml:trace>
  <inkml:trace contextRef="#ctx0" brushRef="#br0" timeOffset="41">21564 16508 8014,'0'-18'0,"0"-1"0,0 1 0,0 3 0,0-2 0,0 5 0,3-1 1093,0 4 1622,0 0-1591,-3-1-825,0 5 0,-4 1-180,-2 4 0,-2 1-34,-2 2 0,1 4-102,0 5 0,-4-2 24,1 3 1,-1 1-270,4 2 1,3 0-53,0 0 0,4 0-264,-1-3 1,-2 3-34,2 0 0,0-3 255,3 0 1,1-4 30,2-3 1,-1 1 168,5-3 0,-1-1 68,3-3 0,4-1-10,-1-3 0,3-2 350,-2-6 1,2 0-26,-2-3 1,2-1 253,-2-2 0,2 0 74,-2 3 0,-1-2-193,-3 5 1,0-1 713,-3 4-275,2 4-481,-7 1 1,2 8-173,-6 2 0,-1 6-197,-2 4 0,-2 1-65,1-2 1,2 3-371,-1-3 0,3 3-573,-3 0 0,4 0 500,-1-3 0,1 3-1596,2-2 2153,0 1 0,5-2 0,0-2 0</inkml:trace>
  <inkml:trace contextRef="#ctx0" brushRef="#br0" timeOffset="42">21964 16126 8005,'0'-28'0,"0"3"0,0 3 1941,0 0-1207,0 12 0,0 5 39,0 8 1,-1 8-293,-2 5 0,-2 5-66,-4 4 1,-4 3-136,1 3 0,-1 5 0,4 5 1,0-1-767,-1-3 1,4 1 445,0-1 0,3 0-876,-3 0 1,4-4 63,-1-2 0,2-3-371,1-3 1,0-2 297,0-4 925,4-1 0,-3-1 0,2-5 0,-2-4 0</inkml:trace>
  <inkml:trace contextRef="#ctx0" brushRef="#br0" timeOffset="43">22095 16452 8005,'-15'-14'796,"3"1"0,5 7 2480,0 3-2377,5 2 0,-2 2-491,4 2 0,0 2-385,0 5 0,0 2-297,0 0 0,0 4-323,0-4 0,0 4-30,0-4 0,0 4-741,0-4 1,0 1 1367,0-4 0,-4 4 0,-1 2 0</inkml:trace>
  <inkml:trace contextRef="#ctx0" brushRef="#br0" timeOffset="44">22067 16247 8005,'0'-27'154,"0"-1"1,3 1 316,0 2 0,7 7-1389,0 9 0,5 4 95,1 5 823,1 0 0,2 0 0,-1 0 0</inkml:trace>
  <inkml:trace contextRef="#ctx0" brushRef="#br0" timeOffset="45">22253 16341 8008,'0'-10'1599,"0"1"-1173,0 0 0,1-1-137,2 1 1,2 3 152,5 0 0,0 2-85,2-2 0,3 3-129,3-3 1,1 3-16,0-3 0,2 4 14,1-2 0,0 3-81,-4 1 1,-3 0-158,-3 0 1,-2 5-163,-4 1 0,-2 3 125,-4 4 0,-5 0-152,-4 2 1,-2 3 66,-4-2 0,0 1-41,0 2 0,-2-1 62,5 1 0,-4-3 29,4-1 0,-4-3 60,4 4 0,-1-5 16,4 2 1,3-6-297,0-1 0,4-3 81,-1 4 1,7-5-441,5 1 1,5-2-35,8-1 0,2 0-783,4 0 1479,0 0 0,4 0 0,1 0 0</inkml:trace>
  <inkml:trace contextRef="#ctx0" brushRef="#br0" timeOffset="46">22849 16434 8008,'0'-15'0,"0"-2"496,0 1 0,-1 0 748,-2 0 0,2-1-740,-2 5 1,0 0-105,0 2 1,2 4-342,-2 0 0,-1 0 102,1-4 1,-4 5 18,1 2 0,-3 2 19,0 1 0,0 0-143,-1 0 0,1 1 35,0 2 1,-4 2-230,1 5 1,-4 2 52,4 1 1,0 2-153,2-3 1,1 5-53,0-1 0,0 0 70,3 0 1,2 0-254,4-3 1,0-1 141,0-3 0,2 0 13,4-3 1,2-2 138,7-4 0,1 0-22,2 0 1,4-5 73,0-5 1,-1 0 151,-2-5 1,0 3 541,-1 0 0,0 1-310,-3 2 1,-2 0 203,-7-1 1,1 4 402,-4 0-286,0 4 1,-4-1-373,-2 6 0,1 3-402,-4 7 1,3-2-140,-3 5 0,4-4-633,-2 3 0,0-2-425,1 2 0,0 0 1392,3 0 0,4 3 0,1-4 0</inkml:trace>
  <inkml:trace contextRef="#ctx0" brushRef="#br0" timeOffset="47">23333 15931 8120,'-9'-28'0,"0"4"584,3 2 1,1 8 849,2 5 1,2 4-849,-2 9 1,1 2-228,-1 6 1,-4 4 137,-5 5 0,1 7-131,-5 7 1,1 1-162,-4 1 1,3 3-330,1 1 1,4 3-88,-2 0 1,3 0-224,0 0 1,2-3-642,2-4 1,-1 2-505,4-1 0,-4-4 1579,4-9 0,-3 0 0,3-5 0,1-1 0,1-5 0</inkml:trace>
  <inkml:trace contextRef="#ctx0" brushRef="#br0" timeOffset="48">23054 16350 8053,'-14'-24'677,"5"1"-18,0 5 1,3 3-764,6 3 1,6 6-170,3 2 1,4 0 166,6 1 0,0 0 164,-1 3 1,4-1 557,0-2 0,-1 2-356,-2-2 1,3 2 274,-1 1 0,4 0-278,-3 0 0,0 0 256,-4 0 1,-2 4-86,-1 2 1,-4 2-70,-2 2 0,-1 2-299,-5 1 1,1 2 132,-4-2 1,0 2-492,0-3 0,-4 5 202,1-1 1,-4-3-446,1-1 0,1 2 27,-1-2 0,-1-2-175,-2-4 1,3 0-38,0 3 1,0-3 725,0 1 0,-2-1 0,3 3 0</inkml:trace>
  <inkml:trace contextRef="#ctx0" brushRef="#br0" timeOffset="49">23435 16005 8088,'-3'-28'419,"0"0"0,0 6-210,3 3 0,8 9-1862,5 7 1653,-1 2 0,6 5 0,-4 1 0</inkml:trace>
  <inkml:trace contextRef="#ctx0" brushRef="#br0" timeOffset="50">23566 16387 8088,'-5'4'180,"1"2"1,8 3-386,2 0 1,2 1-296,1 3 1,1-3 448,-1 3 0,0-4-76,1-3 1,-1 1 236,0-4-64,1 1 0,-1-6-26,0-1 1,-4-3 83,-2-6 0,-2-3 360,-1-3 0,0-4 60,0 0 1,0-4 447,0 2 1,0-2-233,0 1 1,0-1-342,0 4 1,2-3-278,1 4 0,2 0 78,4 5 0,0 3 259,1 4-287,-1-1 1,0 5 0,1 2 0,-4 2-9,0 1 0,-1 5-144,1 5 0,2 3-117,-5 6 1,3 0 178,-3 3 1,3 2-485,-3 4 1,2-3 36,-2-1 0,-1 0-137,4 1 1,-3-2 257,3-5 1,-3-3-344,4-3 330,-1-1 1,4-6 184,3-2 1,-3-7 247,2-6 1,3-3-133,0-6 1,3-3 471,1-3 1,-1 1-103,1-1 0,-1 1 27,1 0 1,0 1-144,-1 4 1,0 5 467,-3 1 241,-1 3-408,-5 5 0,-4 3-467,-2 8 0,-2 0 84,-1 7 0,0 1-683,0 2 1,0 1-256,0 2 0,1-2-643,3-1 0,-3 0 451,2-3 0,-2 2-415,-1-2 1,1-1 1328,2-3 0,-2 5 0,3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892"/>
    </inkml:context>
    <inkml:brush xml:id="br0">
      <inkml:brushProperty name="width" value="0.09071" units="cm"/>
      <inkml:brushProperty name="height" value="0.09071" units="cm"/>
      <inkml:brushProperty name="color" value="#3165BB"/>
    </inkml:brush>
  </inkml:definitions>
  <inkml:trace contextRef="#ctx0" brushRef="#br0">7505 14534 8121,'4'-13'0,"1"-2"16,0 1 0,3-3 27,-1 5 0,-3-1-59,-1 4 33,-2 0 0,-2 0 118,-2-1 0,-3 1 185,-3 0 0,-4-1-109,-3 1 0,-1 1-18,-2 1 1,-4 0-4,-2 4-68,-1-4-498,-2 6 232,0-3 120,-4 8 1,-1 1-38,-1 4 1,2 5-160,4 1 0,1 0 112,3 0 1,1 1-167,4 2 1,8 0 142,2-2 1,5-2-81,1-2 1,4-1-5,6 1 1,0 0 404,8 0 1,5-2-65,5 3-232,2 1-532,1-3 876,0 6-160,4-2 0,-3 0-37,2 1 0,1-1 1,-1 4 1,0-1-39,-3 1 83,0 0-69,0-1 0,-5 1-11,-1 0 21,-6-1 27,-3 1 1,-8-4 4,-2 1 1,-2-1 622,-1 4-69,-8-5-303,2 4 0,-15-7-28,3 5 0,-7-5 90,0 2 0,-2-1-51,-1-3-264,0 3 77,-4-7 1,2 0-334,-4-2 1,4-2-51,-1-1 1,2-4-51,1-2 0,8-5-210,5-2 1,5-3-1166,3 0 1673,3 3 0,8-9 0,1 2 0</inkml:trace>
  <inkml:trace contextRef="#ctx0" brushRef="#br0" timeOffset="1">8026 14804 8197,'-16'-4'284,"1"-2"1,0-2 452,0-2 1,-2 4-76,5 0-229,0 4-153,2-6 172,-3 7-169,2-8 0,-2 8 57,4-2-267,-1 2 131,1 1 1,0 0 149,-1 0-686,5 0 296,-3 4 0,4 1 307,-2 5-1130,-3-1 613,8 0 1,-4 5-885,2 1 609,2-1 105,-3 3-305,4-2 395,0 3 1,0 0-162,0-2 197,0-3 91,4-4 0,1 0 4,4-3 1,1-2 116,-1-4 0,4 0-283,-1 0 614,4 0-192,-1-4 1,-1-1 227,-1-5-221,1 1 80,-3 0 776,2-1-475,-4 5-156,1-3 218,-5 7-267,3-3 0,-6 4 163,5 0-405,-5 0 129,6 0 0,-6 1-628,4 2 1,0-1 264,4 4 0,2 3-1273,0 4 680,5-1 361,-2 2 464,3-4 0,1 8 0,-1-4 0</inkml:trace>
  <inkml:trace contextRef="#ctx0" brushRef="#br0" timeOffset="2">8305 14497 8038,'-5'-13'1208,"-3"2"1740,2-1-2943,1 6-96,1-3 143,4 8 1,0-2 258,0 6-112,0 7-189,0 0 118,0 8 1,0-3 128,0 7-659,4 2 285,2 3 0,0 2 161,0 2-765,0-2 474,-1 8 1,4-6-75,-3 6-1532,2-6 1514,-3 9 1,3-8-560,-5 3 14,0-3 467,-3-4 1,0-5-645,0-1 1061,0-6 0,3-2 0,0-2 0,0 3 0</inkml:trace>
  <inkml:trace contextRef="#ctx0" brushRef="#br0" timeOffset="3">8510 14385 8173,'0'-14'0,"-3"-3"2504,0 5-1375,0 4-2087,3 3 644,0 5 0,-1 11 774,-2 1 1,2 7-250,-2-4 214,1 7-257,2 2 0,0 5-31,0 2-653,0-2 323,0 7 0,2 0-592,1 5 0,-2 3 117,2-1 1,1 3-653,-1 1-700,4-1 1436,-2 1 584,1-9 0,4 5 0,-2-7 0,0-4 0,1-6 0,-3-6 0</inkml:trace>
  <inkml:trace contextRef="#ctx0" brushRef="#br0" timeOffset="4">8715 14739 8020,'-6'-9'790,"0"-1"986,3 1-2527,-1 4 162,4 1 1374,0 4 36,0 8-382,4 2-559,2 5 76,3-2 1,4-2 129,3 1-830,-3-2 501,5 4 1,-5-5-64,3 1 44,2-5 243,-4-1 0,4-4 209,-3 0-101,3 0-220,-8-4 1,7-2 269,-5-7-27,0-1 0,-2-5 143,-1 0-140,-4 1 0,-1 3-1,-4 3 291,0 2-21,0 0-160,0 5-351,0 1 72,0 4 0,0 8 404,0 5-300,0 7 3,4 4 1,2 12-247,3 5-1440,0 3 1691,5 3-1919,0 3 1795,-5-24 0,1 0 0,0 2 1,-1 1 15,2 1 0,0-1-81,-1-2 0,0-1-82,1-1 0,1 0 1,5 20 121,-1-5-75,-3-4 105,-8 1 0,-1-13 141,-4 1 55,-4-8 357,-5-4 0,-5-3 823,-5-1-544,0-4-364,1-1-105,-1-4-178,0 0 1,-2 0 149,-1 0-1736,0-4 768,4-5 695,3-6 0,-7 1 0,3 0 0</inkml:trace>
  <inkml:trace contextRef="#ctx0" brushRef="#br0" timeOffset="5">10251 14581 7922,'0'-23'3276,"0"3"-3067,-4 2 1,3 1-570,-2 5 0,1 2 71,-1 4 590,2 4-232,-8-2 0,4 4-162,-4 0 1184,-9 4-723,-1 6 0,-10 5 148,-2 7 1,1 2-188,-4 3 1,7 1-276,-1 0 1,7 3 149,2 0-1189,5 0 895,1 2 0,6-5 11,1 4 1,4-5-135,2-2 1,4 2-139,2-2 0,8-1-367,4 1 1,3-4-100,7 4 1,2-3 220,7 3 0,1-6-309,-1 0 1,1-1 904,2-6 0,2-2 0,1-2 0,-2-1 0,-3-1 0</inkml:trace>
  <inkml:trace contextRef="#ctx0" brushRef="#br0" timeOffset="6">10521 14450 7941,'-9'-22'946,"3"3"1376,0 0-1508,3 5-538,-1 9-111,4 1 1,0 5-155,0 2 1,0 6 67,0 7 559,0 5-337,4 3 1,-2 8-159,1 2 0,-2 3-216,-1 0 0,3 5-286,0 5 0,0-4-140,-3 4 0,3-2-160,0 5 1,1-2 371,-1 1 0,-1-5-1604,5-4 732,-1-2 1159,3-5 0,-2 2 0,1-5 0,1-5 0,1-4 0,3-6 0</inkml:trace>
  <inkml:trace contextRef="#ctx0" brushRef="#br0" timeOffset="7">10884 14944 7947,'0'-19'0,"0"2"-59,0 1 0,1 2-167,3 1 1,-2 5 396,4-4 0,-3 3-130,3-3 493,-4 2 1,1 0 10,-6 1 0,1 1 276,-4 1 0,3 0-449,-3 4 0,-1 0 5,-2 3 0,0 0-273,-1 0 0,-2 1-128,0 2 0,-1 5 323,4 5-643,-5 3 272,4-1 1,-4 3-177,1 1 1,6 1 105,-2 1 1,1 0-5,-1 4 0,3-4-32,0 0-138,4-1 157,-3-1 0,5-1-23,0 1-184,0-5 180,0 0 0,5-5-67,1 1 1,-1-5 80,1-2 1,1-2 105,6-1 1,-3-4-48,3-3 1,0-4 95,-1-1 1,1-2-140,-4 2 815,-4 1-450,4-6 0,-4 6-15,4-5 815,-4 5-618,4-3 1,-8 8 724,2 0-567,-2 0 138,3 0-387,-3-2-173,3 7-315,-4-3-560,0 4 581,0 8 1,0-2-239,0 7 1,3-2 111,0 2-1481,5-3 1051,-7 8 0,7-7 723,-2 4 0,2 1 0,2 3 0</inkml:trace>
  <inkml:trace contextRef="#ctx0" brushRef="#br0" timeOffset="8">11052 15037 7890,'-9'0'1324,"-1"0"0,1-1-1543,0-2-580,4 2 1,0 1 639,5 6 1,0-1 1050,0 1-726,5 1 0,-3 1-13,4-2 1,-4-1 52,1-2-226,2-2 5,-4 4 0,4-5 221,-2 0 1,-1-5 35,1-1 0,1-2 63,-1-1 0,3-5 90,-3-1-314,4-3-13,-6-1 0,8-2-295,-3-1 0,2 0 140,2 4 1,0-3-59,2 2 0,-1 0-189,1 6 1,2-2-258,-2 2 1,4 2 58,0 5 1,2 2-314,0 4 1,4 0 138,0 0 706,-1 0 0,2 0 0,1 0 0</inkml:trace>
  <inkml:trace contextRef="#ctx0" brushRef="#br0" timeOffset="9">11378 14544 7890,'-8'-18'0,"1"2"1208,-1 3-353,7 4-367,-3 4-344,4 0 867,4 18-450,-3-2-184,7 12 364,-7-4-369,4 3 1,-2 3-236,0 6 0,3-1-277,-3 4 0,0-3 0,-3 3 1,0-2-223,0 2 1,0 0-589,0 3 1,0 0 497,0 1 1,0-4-756,0 0 1,1-4 118,2 1 968,2-2 1,5-5-1,-1-2 1</inkml:trace>
  <inkml:trace contextRef="#ctx0" brushRef="#br0" timeOffset="10">11722 14748 7960,'-4'-13'698,"-2"-3"0,1 3 2578,-1 1-3177,4 5-175,-3-1 802,1 7-391,-1-3 0,-4 8-101,-1 2 0,-2 3-132,0 0 1,-6 4 51,-1 3 1,4-2-137,-4 2 0,4-2-30,-1 2 1,2 1-498,1-1 0,4-2 36,0 2 0,0-5 261,6 2 1,0-3-131,3-1 294,0-3 51,0 2 1,4-4 272,3 2 0,5 2-157,4-1 1,1-2 131,2 1 0,-1-1-36,1 1 0,0 3 26,-1-3 0,1 1-268,-1-1 0,1 3-221,0-3 0,2 2-460,1 1 1,0-2 370,-3-1-2064,-5 0 978,4 3 1423,-4 5 0,5-4 0,-1 4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903"/>
    </inkml:context>
    <inkml:brush xml:id="br0">
      <inkml:brushProperty name="width" value="0.09071" units="cm"/>
      <inkml:brushProperty name="height" value="0.09071" units="cm"/>
      <inkml:brushProperty name="color" value="#3165BB"/>
    </inkml:brush>
    <inkml:brush xml:id="br1">
      <inkml:brushProperty name="width" value="0.12095" units="cm"/>
      <inkml:brushProperty name="height" value="0.12095" units="cm"/>
      <inkml:brushProperty name="color" value="#3165BB"/>
    </inkml:brush>
  </inkml:definitions>
  <inkml:trace contextRef="#ctx0" brushRef="#br0">4404 2281 7851,'0'-13'2397,"0"2"-1697,0-1-569,0 6 134,0 2-242,0 12 76,0 6 1,-1 10-63,-2 4 0,2 4 91,-2 2 1,2 6-251,1 0 1,-3 8 171,0-2 0,-4 4 0,4-2-332,1 2 0,-3-1-383,-1-6-563,2-2 1098,-1-7 0,2-3-122,0-7-61,-4-1 323,2-8-98,0-6 1,0-6 244,1-6 1,2-5 74,-4-5 0,3-7-191,-3-2 1,1-5 0,-3-4 49,2-3-74,4-7 0,-2-5-659,4-7 672,0 26 0,0-1-21,0-1 0,0-2 0,0 1 1,1-1-53,0-1 0,1-1 0,2 3 1,1 0 129,3 2 1,0 0 0,0 2 0,2 1 37,8-22 1,4 9 45,0 4 1,-1 9-1,-2 6 88,0 6 1,-1 2 169,1 2-305,-1 4 1,-2 2 845,-1 6 0,-2 3-919,2 6 0,-3 3-116,0 4 0,-5 3-116,0 3 0,-5 2 148,1 1 1,-2-1 0,-1-1-45,0-1 1,-4-5 29,-2 2 15,-3 2-164,-4-5 148,-2 0 0,-3-2-35,-1-5 0,-3 0-210,1-2 1,-1-2-579,3-2 1,2-2 503,1-4 1,2-1 0,3-3 366,2-5 0,-1 2 0,7-6 0,-1 1 0</inkml:trace>
  <inkml:trace contextRef="#ctx0" brushRef="#br0" timeOffset="1">4730 2449 8236,'0'6'0,"0"0"-260,0-4 339,-4 7 1310,3-8-332,-3 3-810,4-4 1,0-1-33,0-2 1,0-6 0,0-5-122,0-4 1,4 2-324,2-6 230,2-2 0,2 3 127,-1-3 0,1 3-4,3-1 1,-3 3 0,2 0 1,2 3-54,-2 1 0,1 3 124,-4 0 0,0 6-78,1 3 1,-4 2 0,0 2 67,1 2 0,-2 5-196,2 5 4,-5 3 1,2-1 153,-4 3 0,4 1-416,2-1 0,-1 0-104,2-2 1,-1 1 200,3-1 1,0-3-148,1 0 0,2-3 1,1-2-36,-2-2 0,2 2 190,0-5 1,-1 0 582,-3-3-320,-3-4 0,1-1-109,-4-5 0,0 1 627,-3 0 1,0-4-41,0 1 1,-4-2-253,-2 2 0,-3-2-260,0-1 1,-1-2 0,-2 4-1658,0-2 732,0 4 466,2-7 200,1 8-2423,0-7 1143,-1 6 1473,5-6 0,-3-2 0,3-5 0</inkml:trace>
  <inkml:trace contextRef="#ctx0" brushRef="#br0" timeOffset="2">5195 1853 8236,'0'-13'1058,"0"1"0,0 0-855,0 2 1,0 4 2229,0 0-1348,0 4 1,0-1-646,0 6 0,0 6 0,0 7-81,0 1-333,0 6-272,0 5 307,0 5 0,-3 4 314,0 1-1227,0-1 708,3 0 0,0 0-191,0 0 1,0 0-378,0-3 0,1-3-81,2-6 0,-2 0-428,2-7 742,3-1 166,-1-12 794,4-5-434,0-5 1,4-9-135,-1-1 169,5-3 70,-7-5 1,8 1-162,-3-3 0,0 2 195,0 4 0,-2 2 93,2 1 0,-3 4-132,0 6 0,-2-2 1,0 5 394,-1 1-247,-4 5 109,3 3-172,-7 3 1,7 4-111,-5 3 1,3 2 113,-3 4 0,0-2-33,-3 2 1,0-2 13,0 2 1,-4-2-103,-2 1 0,-6 2 29,0-1 1,-3-4 0,1-3-88,0-2-134,-2 0-1253,-3-4 936,5 0 1,0-2 107,5-1-1353,0-4 1,4 1 1419,2-6 1,6-6-1,2-6 1</inkml:trace>
  <inkml:trace contextRef="#ctx0" brushRef="#br0" timeOffset="3">5968 2225 8236,'0'-9'0,"0"4"0,0-3 0,0 1 2463,0 3-1137,0-4 957,0 7-637,0-3-479,0 0-244,0 3-1193,0-4 0,-1 13 0,-1 1-370,-1 1 1,0 2 482,3 0 0,0 0-605,0 3 172,4 1-391,-3-2 510,7 4 1,-2-8-43,3 2 1,3-1 356,1-2 0,2-1-41,-2-1 1,2-3 221,-2-4 1,2 0 546,-2 0 0,-1-4 0,-4-3-315,-2-1 0,-1-2 1046,-5-3-557,0 3-383,0-8 1,-5 4 344,-1-5-234,-2 1-714,-6-1 240,4 0 0,-4 4 209,1-1 1,2 5-1318,-5-1 0,5 1-2169,-1 2 1638,1 0 1,5 3 1619,0 3 0,0-2 1,-4 0-1</inkml:trace>
  <inkml:trace contextRef="#ctx0" brushRef="#br0" timeOffset="4">6657 1955 8236,'-9'-18'2684,"1"2"-1933,1 1 0,-1 2 563,2-2 1,-2 0-428,-2 0 0,4 1 303,0 5 0,0-2-222,-4 1-635,1-1 1,0 10 139,0-2-392,-1 2-9,5 1 0,-3 1-74,2 2 1,-2 6-299,2 7 0,-1 3-276,4 6 0,-3 0 379,2 6 0,1-1-744,3 1 0,0-1 0,0 3-1032,0-1 1248,4 3 335,-2-6 1,6 2-1144,-2-6 1045,-2 2 0,4-7-217,-1 2 1,0-4-179,-1-2 0,-2-3-224,-4-4 1107,0-3 0,0 2 0,0-3 0</inkml:trace>
  <inkml:trace contextRef="#ctx0" brushRef="#br0" timeOffset="5">6322 2141 8236,'-5'-5'3031,"-3"-3"-1974,7 7 0,-4-4 1465,5 2-1887,0 2 1,1-3 67,3 4 0,2-1-386,6-3 1,3 3-334,3-2 0,5 1-165,2-1 1,2 1-1,2-3 308,2 1 0,3-2-2574,6 2-144,-1-3-686,2 6 2913,-4-7 0,0 3 0,1-5 0</inkml:trace>
  <inkml:trace contextRef="#ctx0" brushRef="#br0" timeOffset="6">7756 1946 8236,'3'-9'342,"0"-1"1,3 1 704,-3 0 1,1 3 15,-4-1-374,0 5 1,0-6 424,0 2 1,-5 1-1,-1-2-591,-6 5-167,-3-6 0,-3 6 338,-1-4-387,0 4 0,-2-2-146,-1 4 1,-1 1-257,2 2 0,1-1-466,-2 4 0,4 1 457,2 6 1,3-3-999,3 2 0,5 2 592,2-2 1,2 5 0,1-3-459,0 1 0,7 4 178,2-3 540,3 4 46,1-6 1,2 5 23,3-1 157,1 1-144,0 0 135,-5-1 1,1-2-199,-3-1 1,-3-2 442,1 2 1,-5-3-110,-5 0 1,0-2 296,0 0 0,-5 2-159,-5 0 1,0 0-31,-6-6 0,1 2-201,-4-1 0,1 0 1,-1-1 32,0-3 0,4-2-1221,-1-1 0,8 0-1458,-1 0 2635,6 0 0,-1-8 0,4-3 0</inkml:trace>
  <inkml:trace contextRef="#ctx0" brushRef="#br0" timeOffset="7">8063 2011 8236,'0'-6'3276,"0"0"0,0 4-1493,0-7-1434,0 8 0,-1-3 0,-1 6-186,-1 4 0,-3 2-586,3 7 1,-5 2 322,2 5 0,-1 1-1896,1 5 1386,-2 4 1,3-3 132,-1 2-1763,2-2 1347,0 3 0,3-3-348,-2 2 1,2-3 1240,1-3 0,0-6 0,0-6 0,0-3 0</inkml:trace>
  <inkml:trace contextRef="#ctx0" brushRef="#br0" timeOffset="8">8361 1955 8236,'0'-9'3276,"0"2"-802,0-3-1209,0 7-874,0-9 1,0 12-283,0 0 0,0 4-768,0 5 392,0 5 292,0 4 0,0 3-1862,0 4 1333,0-4 0,0 6 32,0-3 1,-1 3-447,-2 1 1,1-1-148,-4-2 1065,4 2 0,-7-3 0,4 4 0</inkml:trace>
  <inkml:trace contextRef="#ctx0" brushRef="#br0" timeOffset="9">8296 2011 8236,'0'-18'2296,"0"2"-1614,0 0 0,1 2-274,2-2 0,3 0-158,7 4 1,-2-3 570,5 6 1,-1-3-504,4 6 0,0 2 0,2 1-5,1 2 0,3 2-168,-4 2-62,1 2 105,1 4 0,-5 5-168,1 1 34,-4 3 1,-6 1-136,0-1 103,1 5-8,-1-3-195,-4 2 132,-1-3 1,-4 3 31,0 0 0,-4-1 42,-2-2 1,-3-2 48,-4-1 0,2 1 14,-5-5 1,1 3-250,-4-2 1,0-2 68,1-5 0,3 2-653,3-5 1,-2 0 349,2-3 0,3 0-1244,3 0 1,0-1-1639,0-2 3195,2 2 0,4-12 0,0 3 0</inkml:trace>
  <inkml:trace contextRef="#ctx0" brushRef="#br0" timeOffset="10">9143 1890 8236,'0'-14'1370,"0"-1"268,0 3 0,-3 1-971,0-1 0,-3 2 648,3 0 0,-5 2-180,2 2 1,-5-1-525,-2 3 1,-3-2-303,0 3 0,-4 0-59,-2 3 0,-1 0-251,2 0 1,1 1-305,-2 2 0,7 2 0,2 5-118,3-1 0,2 1-1936,1 3 1159,3 1 615,4 1 1,4 2-650,3-1 788,1 1 0,5 2-99,3 0 378,1-1 0,2 1 1,1-2-38,1-1 1,-1 2-22,2-3 1,-4 3 243,-2 0 1,-3-2 537,-3-1 0,-2-2-347,-2 2 1,-2 0 776,-4 0 1,-4-1-466,-2-5 0,-6 0 163,-4 1 1,-3-1-329,-2 0 1,1-4 0,-2 0-217,3-1 1,4-3-1358,3 2 1,1-2 773,2-1 1,3-3-2836,0 0 1093,4-9 2184,-3 6 0,14-7 0,1 3 0</inkml:trace>
  <inkml:trace contextRef="#ctx0" brushRef="#br0" timeOffset="11">9525 2011 8236,'-6'0'0,"0"0"3276,4-4 0,-3 3-138,5-7-2355,0 3 1,5-4 50,1 3-584,6-2-62,3 7 0,7-7-419,3 5 178,6-4 120,-2 6 0,7-3-228,-1 4 147,1-4 0,1 3-843,0-2-923,1 2 621,-5 1 0,-2 0-429,-7 0 1,-2 0 938,-6 0 0,-3 1-651,-4 2 0,0-1 605,-3 4 1,-2-3 694,-4 3 0,-8 1 0,-3 2 0</inkml:trace>
  <inkml:trace contextRef="#ctx0" brushRef="#br0" timeOffset="12">9646 2132 8236,'-5'0'2404,"-3"0"-1480,2 0 0,0 0 537,0 0-765,4 0 900,-2 0-418,4 0-653,8 0 0,3 0 27,11 0 0,2 0-324,4 0 1,0 0-216,0 0 1,3 0-712,0 0 0,4-3 528,-1 0 1,-2 0-650,-1 3 1,-3-1 357,-3-2 1,1 2-1179,-4-2 1,-2 3-1552,-4 3 3190,1-2 0,-6 7 0,2-3 0</inkml:trace>
  <inkml:trace contextRef="#ctx0" brushRef="#br0" timeOffset="13">9590 2048 8236,'-9'5'0,"3"-4"311,-1 2 1,4-2 1059,-3-1-937,4 0 63,-2-4-310,4 3 1,1-9 313,2 1-314,6 0 1,6-9 250,3 2-81,1-5-169,0-3 0,2 0 76,1 2 1,1 0 17,-1 0 0,-3 1-228,3 6 1,-3 1-53,-4 5 1,2 4-96,-5 2 0,1 2 1,-3 1-442,2 0 319,-1 4 136,2 1 0,1 5-304,1 3 229,3-3 1,1 4-149,3-5 249,-2 0 1,7 0 0,-3 0 21,3-3 0,-2-2-46,0-4 0,-4-1 217,0-2 1,-5-2-37,-4-5 0,-1 1-97,-2 0 1,-4-4 462,-2 1 0,-2-3-177,-1 2 0,0-2-1386,0 2 0,0 1-284,0 2 632,0 5 0,-1 2-1257,-2 6 2002,-2 7 0,-8 8 0,-2 6 0</inkml:trace>
  <inkml:trace contextRef="#ctx0" brushRef="#br0" timeOffset="14">9804 2402 8239,'-14'5'0,"-3"3"276,5-5 0,-1 3 454,4-3 1,3 0-321,0-3 1,4-4 375,-1-2 1,-2-6 138,2 0-501,0-5-150,3-1 1,4-2 152,3-2-239,1-1 0,2 0 62,3-2 1,0 2-133,3 5 0,1 2-144,-1 1 1,1 4 130,2 2 1,0 4-388,-1 5 0,4 1 124,0 2 0,0 2-322,0 4 1,-1 4 174,4-1 0,3 4 0,3-4-145,-1 0 1,-1-5 265,-2-1 1,-2-4-20,0 1 1,-5-2 207,-2-1 16,-3-4 0,-6-1 126,0-4-79,-3-1 46,2 5-658,-7-3 314,3 3 1,-4-5 98,0 1 0,0 0-1051,0-1 1,0 1 1181,0 0 0,0-5 0,0 0 0</inkml:trace>
  <inkml:trace contextRef="#ctx0" brushRef="#br0" timeOffset="15">11573 1164 8239,'6'-28'781,"-2"5"782,-4 5-1075,0-1 1752,0 13-651,0-3-1112,0 22 1,0-1 95,0 13 0,0 4-222,0 5 1,1 7 0,1 1-252,1 0 1,4 4-435,-1-3 1,3 0 165,0 0 1,0 3-247,1 0-784,-1-1 1160,0-12 0,0 3-1829,1-2 1235,-1-6 0,0 2-64,1-8-1325,-1 0 1248,-4-4 1,2 1-368,-3-1 1,0-3-140,-1-3 1359,-2 3 0,3-1 0,-4 5 0</inkml:trace>
  <inkml:trace contextRef="#ctx0" brushRef="#br0" timeOffset="16">11136 2160 8205,'-16'0'2641,"1"0"-1553,3 0-381,3 0 584,5 0-990,16 0 1,5 0 931,14 0-491,6-4-1558,14-1 1014,-25 0 0,1 0 1,5 2-1,1 0-65,-1 0 0,1 0 1,3 0-1,1 0-267,3-2 1,1 1-1,1-1 1,1 0 256,-1 1 1,0-1-1,-1 1 1,-1 0-147,-2 1 1,-1-1 0,1 0-1,-1 0 62,2 1 0,0 0 0,-3 1 1,-2 0-336,1 0-1,-1 1 1,-4 0 0,0 0-631,19-2 0,-3 2 521,-9-3 0,-8 3-380,-4 1 1,-9 0 0,-3 0-736,-3 0 0,-5 1 848,-1 3 1,-3-2 453,-1 4-613,-5 4 1120,0 0 0,-12 4 0,-3-5 0</inkml:trace>
  <inkml:trace contextRef="#ctx0" brushRef="#br0" timeOffset="17">11238 2542 9739,'-5'-6'1885,"2"-1"-1638,-2 5 0,4-6 867,-8 7-434,4-7-216,-4 7 62,0-8-7,-1 8 1,-3-3-335,-2 0 0,0 3 92,-1-2-61,1 2 1,0 1-277,3 0 1,2 0-294,0 0-379,1 0 615,4 4 1,1 2 84,4 7 0,0 1-663,0 5 0,5 3 235,4-1 1,1 8-68,6-1 0,0 2 359,2-2 0,4 3-103,0 0 0,-2 3 374,-4-3 1,-3 0-96,-3-3 0,-5-3 0,-2 0 68,-2 1 1,-9-4 136,-5-4 1,-4-1-86,-5-8 1,1 1 532,-4-6-305,5-1-167,-3-3 0,8-1 401,3-2-351,2-7 0,4-4-163,3-5 35,2 0 0,2-4 0,4-4 13,4-3 0,4-4 33,6 3 0,0-1 74,-1 0 0,4 4 43,0-4 0,2 0 177,-2 1 0,-1 3-161,-6 4 1,2 6-73,-5-1 1,-2 7-771,-4 0 581,-4 5-1496,2 3 0,-5 5-172,-2 2 1,2 3-381,-2 3 2019,2 0 0,5 5 0,1 0 0</inkml:trace>
  <inkml:trace contextRef="#ctx0" brushRef="#br0" timeOffset="18">11611 2533 8205,'0'-10'0,"1"2"0,2 2 1705,-2-3-729,3 4-302,-4 0 1131,0-3-779,0 7-389,0-3-189,-4 4-147,-1 0 1,-5 4-40,1 2 1,0 5-86,-1 2 1,1 3-71,0 0 0,0 1-193,3 2 0,2-1-276,4-3 1,2 2 321,4-5 0,3 4-380,9-4 0,0 2 164,7-2 0,1-2-50,5 3 1,-2-2 0,1 0 127,-5 2 0,-2 0 30,-4 0 0,-6-3 183,-3 3 85,-5-3-184,-5-1 1,-5 0 545,-5 1-335,-3-5 1,-10 3 285,-2-2-218,-2 3-412,4-4-308,-4 3 341,3-7 0,0 6 148,2-3 1,3-1-1068,0-3 0,5 0 225,1 0 0,1-4-43,2-3 1,2-1 900,5-1 0,2-9 0,-3-2 0</inkml:trace>
  <inkml:trace contextRef="#ctx0" brushRef="#br0" timeOffset="19">11527 2654 8205,'0'-10'0,"-1"1"897,-2 0 1,2-2 548,-2-1-815,6 2-302,2-4 0,8 5 705,3-1-441,6 1-266,1-4 0,5 2-701,0-1 326,4 2 1,1 1 201,5 3-3297,3-2 2186,-7 7 1,6-3-76,-5 4 0,-3 0 965,-1 0 1,-2 0 0,-1 0 0</inkml:trace>
  <inkml:trace contextRef="#ctx0" brushRef="#br0" timeOffset="20">12085 2579 8205,'-5'0'493,"-3"0"1,6 0 529,-4 0 1,3 0 237,-4 0-3,1 4-782,-3 1 0,1 5-202,1-1-186,3 4 159,4-2-251,0 2 64,0 1 0,0-1-325,0 3 232,0 1 0,3-3 142,1 1-886,7 3 557,-5-8 0,9 4 55,-3-5 1,2-1-318,5-2 1,3 2-27,0-5 0,0 0 152,0-3 1,-1-4 256,4-2 0,-5-3-91,2 0 0,-5-5 174,-2-1 1,-5 0 225,0 0 1,-5 0 389,-5 0 1,-1-3 283,-2 3 0,-6-3-514,-3 0 0,-8 0 0,1 2 219,-4 0 0,-1 4-213,-1-4 1,-1 8-994,5-2 0,-1 4-338,3 0 0,2-1 269,1 4-2591,7 0 1275,5 7 2002,4-3 0,8 11 0,2-1 0</inkml:trace>
  <inkml:trace contextRef="#ctx0" brushRef="#br0" timeOffset="21">12458 2533 14949,'-5'4'326,"2"2"1,-1 3-200,0 4 0,1-2-642,3 5 1,0-1 354,0 4 1,4-4-396,3 1 1,4-2 244,1 2 0,5 0-90,-1-3 0,2-2 0,4-4 118,3-1 1,-2-3 70,2 0 1,-3-3 348,3-3 1,-4-6-97,0-3 1,-5-4 258,-4 4-113,-1-5-75,-2 3 0,-3-6 909,0-1-638,-4 1 1,1-3 468,-6 4 0,-2 1 80,-4-1-342,-5 1-277,0 3 0,-8 2 143,0 3-702,-3 1 223,5 0 0,-3 4 254,5 1-2528,3 3 1610,-2 1 1,6 0-786,-1 0 1,5 5 113,0 1 1357,5 2 0,2 6 0,5 0 0</inkml:trace>
  <inkml:trace contextRef="#ctx0" brushRef="#br0" timeOffset="22">4302 4786 8032,'-10'4'0,"1"2"680,0 7 0,2-2-348,1 4 1,4 5-893,-1 5 240,2 2 0,1 1 713,0 0 0,1 0-149,2 0 1,-2 2-77,2-3-155,-2-1 1,-1-7-18,0 0 29,0-9-5,0 2-246,0-11 280,0 4 0,0-14 40,0-3 1,-3-9-267,0-4 0,-1-3 41,1-3 0,2-7 60,-2-8 0,2-2 0,1-4-166,0 2 0,0 22 0,0 1 236,-1-1 1,2 0 9,0 0 0,2 0 0,-1 0 1,2 1 112,9-19 1,2 4-216,7 8 0,-2 4 295,5 8 1,-4 9-57,1 10 1,-3 3 86,0 3 1,0 0-103,-1 6 1,1 0-52,-1 6 1,-2 1 131,-1 2 1,-3 1-1,-1-1-53,-4 1-104,-2 0 7,-5-1 0,0 2 255,0 2-167,-5-3 1,-3 1-38,-4-4-190,-5-1 69,3 0 1,-8 1-623,0-4 0,-3 1 303,4-4 0,-1-4-961,3-2 1,2-1 1287,1-2 0,3-5 0,4 0 0</inkml:trace>
  <inkml:trace contextRef="#ctx0" brushRef="#br0" timeOffset="23">4767 4804 8617,'-9'0'330,"4"-4"0,-3 2-232,5-4 1,-1 0 462,1-4 0,2-3-171,-2-3 0,6-2-115,3-4 0,4-2-9,2-4-104,2 0 1,6 1 161,2-1-560,-2 4 314,2 1 1,-4 5-85,-3 3 1,2 3 82,-5 5 1,1 3-172,-4 4 0,0 0 34,1 0 1,-5 4-23,-2 3 0,1 2 0,-1 2-24,-1 2 0,2 2 298,0-2 1,0 3-304,-1 0 21,-2 1 1,7-1 49,-2-1-554,-2-3 278,5 1-119,-4-4 236,4 1 0,0-2 34,1-2 1,-1-2 290,0-4-213,1 0 0,-2-1 629,-2-2 0,-2-2 67,-4-4 0,0-1 0,0 1-225,0 0 1,-1-4-47,-2 1 1,-2-1 80,-4 0 1,-1 2-550,1-5 118,0 5-1926,-1-3 1374,1 5 1,0 0 329,0-1 0,2 1 234,1 0 0,0 0 0,-3-1 0</inkml:trace>
  <inkml:trace contextRef="#ctx0" brushRef="#br0" timeOffset="24">5400 4013 8061,'-5'-9'2716,"-3"2"-1970,2 1 205,-3 4-570,0-2-549,0 8 133,4 1 1,-3 14 539,5 6 0,-3 7-99,3 8 1,-3 3-1068,3 3 0,-1 4 318,4 0 0,2-5-140,1-5 0,1 1 233,2-4 1,2-7-1,-3-11 0,1-6 1,-1-7-706,-2-3 345,2-2 217,0-1 564,3-4 407,-2-5-751,3-6 519,0-3-275,5 3 1,-3-2-118,5 1 1,-4-1 119,4-2 0,-1 5 91,4 1 0,-5 4-125,-1 3 1,0 1 97,-1 5 0,4 0 1,-4 2-78,0 1 0,-3 3 749,-3 6-342,3 3-14,-8 3-222,3 1 1,-5 0 147,-2-1-323,-3 1 108,-7-1 0,-1 1 55,-5 0 0,0-1-363,1 1 1,-1-1-967,0-3 0,-1 2 613,1-5 0,2-1-1171,4-4 1667,7-3 0,-7 0 0,8 1 0</inkml:trace>
  <inkml:trace contextRef="#ctx0" brushRef="#br0" timeOffset="25">6341 4460 8350,'-5'-1'2963,"1"-2"-2395,-1 2 0,0-3-135,-4 4 1,3 0-21,-1 0 0,4 1-868,-3 2 331,4-2-391,-6 7 1,7-3 331,-2 5 0,2-1-210,1 0 1,1-1 241,2-1 1,2 1-1,4-3-201,0 0 1,2 2 284,1-3 0,2-1-47,1-3 1,-1 0 531,-5 0-218,4 0-133,-6 0 1,5-4 995,-6-3-715,-2-1 0,0-1 208,-4-1 1,0 1-172,0 0 1,-4 0-377,-2-1 1,-5 1 84,-2 0 1,-3-1-289,0 1 1,3 1-381,0 1 1,3 0-691,1 4 1,0-1 1263,3 1 0,2-2 0,4-5 0</inkml:trace>
  <inkml:trace contextRef="#ctx0" brushRef="#br0" timeOffset="26">6909 4069 8061,'-10'-19'0,"0"2"0,-2 1 3276,1-1-1972,-2 6 0,2 1-115,-1 4-120,-2 4-633,-5-3 0,3 5 226,1 0-147,-1 9-229,-2-3 0,2 15-203,1-3-116,3 7 222,3-1 0,2 5-721,4 2 0,0 1-139,3 2 0,0-1-566,0-2 0,1 2-1520,2 5 1879,2-5 0,4 2 57,1-4 1,-1 0-812,0-3 1486,0 4 1,1-7 0,-1 2 0</inkml:trace>
  <inkml:trace contextRef="#ctx0" brushRef="#br0" timeOffset="27">6555 4320 8061,'-9'0'3276,"-1"-4"-269,5 3-1781,1-7-1172,4 7 150,0-8 0,2 8 145,4-2 356,0-2-354,12 4 1,-3-4-391,7 2 1,5 1-1051,4-4-2045,4 4 1993,-2-7 1,10 7 506,3-4 245,5 0 0,1-4 1,-1 1-1</inkml:trace>
  <inkml:trace contextRef="#ctx0" brushRef="#br0" timeOffset="28">8026 4302 8061,'0'-24'0,"0"1"1089,0 4 0,0 4-516,0-1 1,4 2-469,2-2 1,6 0 346,0 3 1,2 1-60,-2 3 1,6-1-172,3 1 0,1 4 10,-3 2 1,-1 2-261,1 1 1,-1 8 86,1 4 1,-4 6-270,-3 4 0,-6 3 73,-3 6 1,-2 2-15,-1 4 0,-5-3-53,-4 0 1,-5 0-9,-4 4 0,-2-2 99,-2-2 0,-2-2 52,-7-4 0,2-4 32,-2-2 1,-2-4-6,2-2 1,5-4 148,4-6 1,2-3-75,2-6 0,3-3-13,3-6 1,5-6-101,4-4 0,2-4-139,1 2 1,4-2 256,3 1 1,5 2 30,4 5 1,1 0 204,2 2 1,3 4-104,-1 6 0,2 3 129,-1 6 0,2 3 45,3 6 1,-2 3 36,0 4 0,-3 2-276,3 1 0,-4 1 106,4-1 1,-1-3-935,1 3 1,-2-6 432,-5 0 0,1-5-1358,-1 2 1,0-3 1467,-2-1 0,-3 1 1,-4-1-1</inkml:trace>
  <inkml:trace contextRef="#ctx0" brushRef="#br0" timeOffset="29">9572 4218 8061,'0'-9'1334,"0"2"-591,0 1-314,0 0 272,0 1 58,0-4-293,0 4 664,-5-4-675,0 0 1,-4 2 288,0 1-573,-1 4 3,-3-2 1,-2 1-44,-3 0 58,-5 0 0,3 4-217,-1 2 0,1-1 95,1 4 1,5 0-491,1 4 0,6 2 230,1 0 0,5 4-535,1-4 0,2 5 292,7-2 1,3 6 109,6 1 0,1 0 110,0-4 0,-1 1 67,1-1 1,-1 2 105,1 2 0,-5-6-84,-5 3 0,-1-3 378,-5-1 0,-1 3-101,-5-3 0,-3-1 459,-6-2 0,-7-2-250,-6 0 1,-1-1-52,1 0 1,-1-4-402,1-1 0,2-3-477,1-1 0,4 0-221,2 0 0,7-1 423,6-3 1,4-1-1272,5-4 1,5-8 1631,11-1 0,6-7 0,5 1 0</inkml:trace>
  <inkml:trace contextRef="#ctx0" brushRef="#br0" timeOffset="30">9786 4236 8061,'0'-5'646,"1"-2"807,2 4-1130,-2-4 965,3 6-770,-4-3 1,0 5 255,0 2 534,0 6-538,0 1-340,-4 8-143,-1 1 1,-4 1 91,3 5-1105,-2-4 601,7 6 0,-6-7 115,4 5-724,-1-4 586,4 6 1,0-8 62,0 3-2747,0-6 1737,0 1 1,0-5-281,0 3 1375,5-8 0,0 6 0,4-8 0</inkml:trace>
  <inkml:trace contextRef="#ctx0" brushRef="#br0" timeOffset="31">10000 4246 8061,'0'-5'2119,"0"-4"-28,0 4-885,0-4-123,0 4-312,0 1-923,0 16 0,1-4 48,2 11-1,-2-3-108,2 3 1,-2 3-248,-1-1 1,0 4-596,0-3 0,0 1-456,0-2 0,0-1 95,0 2 1416,0-2 0,-4 2 0,-1 2 0</inkml:trace>
  <inkml:trace contextRef="#ctx0" brushRef="#br0" timeOffset="32">9944 4302 8061,'0'-13'0,"0"1"0,0-2 945,0 2 1,4 2-449,2-3 0,4 1 551,2 2 0,-1-1-420,5 5 0,-1-1-264,4 0 0,3 4-319,0 6 1,3 4 103,0 5 1,1 3-126,-1 3 1,-2 5 138,-5 2 0,-3-1-186,-3 0 1,1-2 20,-4 3 0,-2-4-69,-7 0 1,-1-1 17,-2-1 0,-6 1-10,-7-1 0,-2 1-4,-4-8 0,1 3 78,-4-2 0,2-1-675,-2-2 0,2-4 308,4 0 0,2-4-762,1 1 1,3-2 464,3-1 0,5-4-613,2-2 0,3-3 1266,3-4 0,7-1 0,4-5 0</inkml:trace>
  <inkml:trace contextRef="#ctx0" brushRef="#br0" timeOffset="33">10661 4181 8061,'0'-10'774,"1"1"97,2 0 0,-2-1-484,2 1 1526,-2 4-550,-1-3 519,0 2-1277,-4-3 0,-1 4-329,-4 2 0,-4-1-43,1 1 0,-5-1-455,2 4 0,-4 4 234,-3-1 1,6 4-233,-3-1 1,7 3 264,-1 4 0,3-2-1027,1 5 0,4-4 312,1 4 1,4-2-12,4 2 1,2 1 224,6-1 1,0 1 202,3 2 0,1 0 141,2-1 0,4 1-90,0-1 0,-2-2 281,-4 0 0,-3-4-64,-3 3 1,-2-2 126,-2 2 1,-2-2-50,-4 2 0,-5-2 639,-4 2 0,-6-2 290,-6 2 0,0-2-483,-4 2 1,1-4-358,-1 2 1,0-4 78,3-3 0,1 2-1422,6-5 0,1 1 250,5-1-1067,4-2 1978,1 3 0,4-4 0,0 0 0</inkml:trace>
  <inkml:trace contextRef="#ctx0" brushRef="#br0" timeOffset="34">9506 5121 8061,'0'-6'1471,"0"0"-347,0 3-407,0-5 820,0 7-651,0-7 668,0 7-379,0-3-437,-4 4-738,3 0 174,-7 0 1,3 0 174,-5 0-895,1 8 506,-4-2 1,-1 12 97,-1-3-912,-3 7 689,4 2 0,-4 4-1561,3 0 1123,-3 0 1,5 0-83,-3-1 1,6 0-119,3-2 0,5-3 352,-1-7 0,2-1 171,1-5 0,1-4 244,2-1 1,4-9-142,5-4 1,1-4 433,3-6 0,3-4 35,-1-2 1,1-3 317,3-3 1,-3-1 46,0-2 0,-1-3-180,1 0 0,0-2 330,-1-4 1,-2 5-291,-1 0 0,-3 10 5,0 6 1,-6 6 233,-3 4 172,-2 6-471,-1 2-563,-4 12 0,2 2-37,-4 9 0,0 0-208,-3 3 1,2 2-306,1 4 0,1 0 217,-1 0 0,2 0-512,4 0 1,0 0 362,0-1 1,0-3 65,0-2 1,4-3 79,2-4 0,5 1 165,2-7 0,3 1 326,0-7 1,5-1-143,0-5 1,2-5 397,-1-4 1,-4-5-265,1 2 0,-1-6 1027,-6-1 0,0 0-490,-2 4 0,-5 3 206,-2 3 0,-2-2-99,-1 2 0,-1 1 821,-2 4-1054,-2 3 1,-6 4-157,-1 0 0,2 0-767,-3 0 1,3 4 351,1 3 0,-1 2-883,1 3 1,1 0 489,1 3 1,0-3-1128,4 0 1,0-1 464,3 2 1,1-3 440,2 3 1,7-1-152,9-3 0,4 3 487,5-6 1,4-2 396,2-1 0,1-2 0,-1-1 0,-2-4 0,-4-2 0,-1-3 0,-2-4 0,-2 3 0,-5-3 0,-3 2 342,-3-1 1,-5 1 531,-4-1 0,1 2 986,-1 0-422,0 1 0,-6 0-261,0-1 1,-1 5-566,1 2 0,0-1-157,-3 1 0,3 0 122,-3 3-810,0 0 0,-4 1-49,1 2 0,0-1-244,-1 4 1,4 0 10,0 4 1,1-1 195,-1 0 0,-2 1-738,5-1 1,-1 0 345,1 0 1,2 1 265,-2-1 1,2-3-112,1 0 944,0-3-441,0 5 862,0-7 0,1 3 1219,2-4-1078,-2 4-696,3-3 0,-1 4 77,0-2 1,4 0-1159,-4 3 1,4-4 545,-1 1 1,2 1-1143,2-1 1,3 0 363,3-3 1,1 0 87,2 0 1,4-7 970,2-2 0,1-8 0,2-1 0,-1-2 0,-2-5 0,-2 0 0,-5-3 0,-3-3 287,-3 0 1,-2-3-148,-4 3 1,1 0 1497,-4 3 0,0 7 1638,-3 3-771,0 5-2194,0 4 1,0 6-80,0 6 1,0 5-564,0 5 0,0 4 311,0 2 0,-3 4-386,0 5 1,-1 0 354,1-1 0,2 1-1588,-2 0 1,-2 3-1,-2 0 1,-1 0 257,-1-3 0,-1-1 1381,1-2 0,-4 2 0,-2-3 0</inkml:trace>
  <inkml:trace contextRef="#ctx0" brushRef="#br0" timeOffset="35">10205 5326 8061,'-5'0'2532,"0"0"-2453,5 0 1,5-4 156,1-3 1,3-5 246,3-3 0,3-4 118,4-3 1,2-2-149,1-4 0,3-3 353,-3 0 0,-1 1-287,-2 6 1,-2 1 78,-1 4 1,-4 5 449,-5 1 36,-3 7-1607,-4 2 463,0 12 0,0-2-500,0 7 0,-1 1 480,-2 2 1,2 1-1010,-3 2 0,3 0 458,1-1 0,0 1-302,0 0 1,0-1 348,0 1 0,0-5 53,0-1 0,0-3 466,0-1-74,0-4 1754,0 0 1661,0-5-1248,5 0-2446,-4 0-1051,3 0 1159,0 0 0,1 0-728,4 0 1,1 0 334,-1 0 1,1 0 202,3 0 0,-2 0 183,5 0 0,-4 0 332,4 0 0,-2-3 54,2-1 0,0-2 420,-3 3 0,0-4 168,-1 1 1,-1 0-339,1 0 1,-2 3 694,-4-3 1,2 3 318,-2-3-500,-2-1-542,5-2 0,-8 3-658,2 0 24,2 4 24,-4-7 0,4 8-204,-2-2 339,-2 2 1,7 2-179,-5 2 1,1 3 71,-1 3 0,-1 0 42,4 0 1,-4 5 70,1 1 1,1 3 201,0 1 0,-1-1 1,-3 1 0,0-1-52,0 1 0,0 0-189,0-1 1,-1-2 91,-2-1 1,0-6 51,-3 0 1,0-3-9,-3 0 1,-1-1-1467,1-5 1545,0-5 0,-1-4 0,1-5 0</inkml:trace>
  <inkml:trace contextRef="#ctx0" brushRef="#br0" timeOffset="36">11378 4655 8061,'-6'-6'0,"-1"0"0,4 1 3276,-3-1 0,4-3-2100,-2 8 0,5-6-650,2 4 0,7 0-210,9 3 0,4 0-590,5 0 0,7 0 140,2 0 0,3 0-292,1 0 1,-2 3-88,5 0 0,-9 4-770,-1 0 1,-5 0-353,-4-1 1,-1 2 439,-3-2 0,-8 3 1195,-1 0 0,-8 4 0,0 2 0</inkml:trace>
  <inkml:trace contextRef="#ctx0" brushRef="#br0" timeOffset="37">11406 4870 8061,'-19'5'3183,"2"0"-1751,1-2-444,3-2 0,7 4-425,3-2 0,3-2 594,3 2 0,7 0-517,5 0 1,4-1-173,3 4 0,5-4-218,4 1 1,5-2-65,1-1 1,0 0-924,4 0 1,-3-1 612,-1-2 1,-3 1-1516,0-4 1,-5 4 375,-1-1 1,-5-2 1262,-7 2 0,1-4 0,-2 2 0</inkml:trace>
  <inkml:trace contextRef="#ctx0" brushRef="#br0" timeOffset="38">13557 3650 8061,'4'-37'0,"-2"5"1638,4 4 0,0 6-124,4 9-1364,-5 5-521,3 8 0,-3 8 206,4 5 448,1 3-122,-1 7 0,0 5-42,1 6-120,-1 2-175,4 10 1,-2-6 69,1 7 49,3-3 1,-4 3-612,5-1 0,-1 3 293,4-2 1,-1 0-691,1-6 1,-3-1 424,-1-3 0,0 0 640,0 1 0,0-4 0,-5-2 0,-1-1 0,-4-1 0,-3 1 0</inkml:trace>
  <inkml:trace contextRef="#ctx0" brushRef="#br0" timeOffset="39">13324 4627 8061,'-9'0'0,"-1"0"3276,1 0-1426,0 0-1434,3 0 0,4 0-118,9 0 1,3-1-262,9-2 1,5 1 198,7-4 1,7 3 274,8-3 1,6 0-793,-25 1 1,2 0 0,2 0-1,2 0 84,2-1 1,1-1 0,1 2 0,1 0-183,1-1 1,-1 0-1,-3 1 1,0 0 149,-2 2 0,-1 0 0,-2-1 0,-1 1-2843,17 0 3072,-5 0 0,-10 6 0,-6 0 0,-3 0 0</inkml:trace>
  <inkml:trace contextRef="#ctx0" brushRef="#br0" timeOffset="40">13370 4953 8061,'-9'-9'0,"-1"3"974,-3 0 1,3 0-383,-2 0 1,-3-1 472,0 4-663,-3 0 1,-1 3 185,1 0-278,-1 0-121,0 0 0,5 0-34,2 0 0,2 4-174,4 2-1079,-2 2 871,7 2 1,-2-1 272,6 0-990,2 5 551,8 0 0,2 5-5,3 0-509,1 3 576,0 2 1,0 1-236,3 0-180,-6-5 520,5 7 1,-10-3 29,1 4 1,-3-1-42,-2-2 873,-3-2-397,-8-5-179,-6 1 1,-5-2 696,-7-1 1,2-4-387,-1-5 0,-1-3 387,3-4 0,0-1-275,6-2 0,2-7 322,5-5 0,3-4-448,6-3 1,3-1-261,6-5 1,4-1-52,6-2 0,-2 2 153,5-2 0,-4 3-318,0 3 1,-1-1 96,-1 4 1,-2 4-1051,-1 2 1,-3 6 523,-3 0 1,-1 2-1092,0 5 1,1 0 1511,-1 3 1,4 0 0,2 0 0</inkml:trace>
  <inkml:trace contextRef="#ctx0" brushRef="#br0" timeOffset="41">13678 5000 8061,'-3'-6'2417,"-1"0"-1327,1 3 0,0-2-450,0 2 0,-1 2 1184,1-2-737,2 2-1034,-7 1-202,7 4 1,-4 2-129,5 7 0,1-2-274,3 5 1,-1-4 374,6 4 1,-2-1-160,6 4 1,-3-4 17,-1 1 1,1-1-39,-1 4 1,-1-4 33,-2 1 1,2-2 155,-5 2 1,0 2-104,-3-3 1,-4 2 13,-3-2 0,-2-1-249,-3-5 1,-3-3-89,-3 0 1,-1-4-216,0 1 0,1-6 418,-1-3 1,2-3 387,1-4 0,-2-5 0,4-6 0,-5-4 0</inkml:trace>
  <inkml:trace contextRef="#ctx0" brushRef="#br0" timeOffset="42">13566 5065 8061,'9'-13'486,"1"1"144,-1-3 1,3 3-183,1 0 0,4 2-129,2 0 0,3-2 165,2-1 0,3 4-101,-2 3 0,2 3 127,1-3 0,0 4-86,0-2 0,-4 8-65,-3 2 1,-2 6-276,-3 4 1,-4 1 89,-6 2 0,-2 0-119,-4-1 0,0 2 147,0 2 1,-3-2 29,0 5 1,-3-4-72,3 0 0,-1 2-288,1-1 1,1-1 59,-1-6 0,3-1-27,3-5 1,3-1 51,3-2 0,3-1 43,1-5 0,0-1-190,0-3 0,-3-4-536,2-4 0,-1-5 824,-2 2 0,-4-3 37,-2-1 1,-2 0-324,-1-3 1,-1-1-725,-2-2 1,-3 2 482,-6 1 1,1 2 464,-1-1 1,2-2 390,0 1 0,2 0 206,2 4 1,-2 0-314,5 3 0,0 1-163,3 5 1,1 0-29,2-1 0,7 4-88,5 0 0,4 4-71,3-1 1,-3 2-73,3 1 1,1 1 55,-2 2 0,4 3-107,-3 6 0,0 0-16,-4 3 1,-2 1-81,-1 2 1,-4 1 58,-2 0 0,-1 2 171,-5 1 0,1 0 180,-4-4 1,0 1-22,0 0 1,0-1 89,0 1 1,-4 0-64,1-1 1,0-3-53,3-3 0,0-2-467,0 0 0,0-4 202,0 0 0,4-4-166,3 1 0,1-2 108,1-1 1,2-4 166,1-2 1,-2-3 63,3-4 1,0-1 270,0-5 1,-2 1 17,-5-1 0,1 0-131,-4 1 1,1-1 265,-4 0 1,0 1-67,0-1 1,-1 4-648,-3-1 1,-1 5-260,-4-2 0,0 3-529,-1 1 0,1 4-19,0 1 1,-1 0 1071,1 1 0,0-4 0,-1 2 0</inkml:trace>
  <inkml:trace contextRef="#ctx0" brushRef="#br0" timeOffset="43">13128 3734 8061,'10'-33'0,"-1"2"0,0 3 1443,1 3-605,-5 2-113,-1 9 22,-4 0-246,0 5-340,-4 4 13,-1 0 1,-10 11 174,-4 3-516,-3 4-168,-10 14 0,-6 7 423,17-11 0,-1 1 0,-3 4 1,0 1-350,-1 4 1,-1 2-1,-2 4 1,0 2 376,8-11 1,0 1 0,0 1-1027,2 1 1,1 1 0,0 0 936,-1 3 1,0 0-1,2 1 1,1 3 0,1 1-1,0 0-112,0 2 0,0 1 1,2 0-128,1 0 1,1 1 0,1 0 0,0 0 0,2-1 0,1 0-16,2-2 1,1-1-1,0 0 1,2-2-1,0-1 1,1-1 74,4 11 1,4-2 0,3-2-1,4-2-568,6-3 0,4-2 0,3-1 1,4-2 367,2-1 0,2-3 1,3 0-1,3-4-232,1-4 1,3-2 583,1-2 0,1-1 0,-14-5 0,2 1 0,-1-1 0,0 0 0,0 0 0,1 0 0</inkml:trace>
  <inkml:trace contextRef="#ctx0" brushRef="#br0" timeOffset="44">14599 3668 8122,'-9'-23'1541,"1"1"1540,2 6-2311,1 3-2146,5 8 841,5 1 0,2 6-309,8 4 1247,5 4-382,8 13 0,4 6-2126,2 8 2624,-12-13 0,1 2-386,-2 3 1,1 3-1,5 7 1,0 2 2,-2 3 1,0 2-855,-9-14 0,-1 2 1,-1 0 813,0 1 1,-2 1 0,-1 1-99,0 0 1,-2 0 0,-1 0 0,-1 0 0,-1-1 0,-1 0 109,-1 0 0,-1 1 0,-1-1 1,-1 10-1,-2 0-31,-3-2 1,-1-1 0,-2-5 0,-1 0-17,-2-3 1,-1-2-1,0 1 1,0 0-51,-3-4 0,0-1 0,3-2 1,-1-1 30,-1-2 1,-2-1-1,-11 15-251,-2-7 1,2-5-87,1-1 1,2-9-2780,4 0 3074,1-9 0,-1 0 0,1-3 0,-1-1 0</inkml:trace>
  <inkml:trace contextRef="#ctx0" brushRef="#br0" timeOffset="45">15121 3482 8122,'-14'-18'1082,"5"2"1080,0 1-1824,4-1 0,5 2 586,0 1 0,4 3-219,2 1 1,6-4-94,4 1 1,1 2-474,2 4 1,1 1 81,1-1 1,-1 2-351,2 4 1,-4 1 143,-2 2 0,-3 3-47,-3 6 0,-5 3 10,-2 4 0,-2 0-204,-1 3 0,-4 2 39,-2 4 0,-6-1 29,0-3 1,-4 2 293,4-4 0,-4 3-88,4-3 0,0-2 108,2-4 1,4 0-115,0-3 0,4-1-91,-1-3 0,7 0 115,5-3 0,7-2 233,9-4 0,1 1-75,12 2 1,-3-2-129,5 2 0,-2-2-469,0-1 0,-1-3 199,0 0 0,-1 0-1299,-1 3 0,-3-3 702,-4 0 1,-4 0-2428,1 3 3198,0 0 0,3 0 0,0 0 0</inkml:trace>
  <inkml:trace contextRef="#ctx0" brushRef="#br0" timeOffset="46">16266 4534 8801,'7'-8'1867,"3"2"-2706,5-2 685,4 7 0,5-7 0,5 4 1157,2-1-800,2-1 0,4 0-284,0-1 1,0 1 145,1-3-1261,3 0 1224,-3-1 1,3 2-229,-7 2 1,1-2-328,-4 1 1,2 3 218,-5 1-962,-2 2 796,-7 1 1,-5 1 473,-2 2 0,-5 0 0,-4 7 0,-2 1 0</inkml:trace>
  <inkml:trace contextRef="#ctx0" brushRef="#br0" timeOffset="47">16480 4739 11184,'10'0'965,"-1"0"0,5 0-770,5 0 1,5-3-194,7 0 1,3-1 218,6 1-3233,3 2 2691,7-8 1,-2 8 3,2-2 1,-3 2-174,0 1 1,-6 0-1769,-4 0 2258,-4 4 0,-9 2 0,-1 3 0</inkml:trace>
  <inkml:trace contextRef="#ctx0" brushRef="#br0" timeOffset="48">19627 3128 8362,'0'-37'1047,"0"0"1,0 8-210,0 4-498,0 9 1,0 2-316,0 9 1,0 2-1057,0 6 608,0 2 1,3 9 677,0 1 0,1 8-143,-4 5 1,0 8 104,0 7 0,0 7-413,0 3 1,0-26 0,0 1 97,0-1 1,0 2 0,-2 1 0,0 1-29,1 1 1,-1 1 0,1 1-1,-1 0-87,2 2 0,0-1 0,0 0 0,0-1 172,0-3 0,0 0 0,0-1 0,0 0-263,0-2 0,0 0 1,0-1-1,0-1-754,0 24 1058,0-4 0,0-9 0,0-2 0,0-4 0,0-4 0</inkml:trace>
  <inkml:trace contextRef="#ctx0" brushRef="#br0" timeOffset="49">18268 4516 8216,'-24'0'0,"2"0"901,7 0-406,1 0-1162,9 0 290,5 0 1,15 0 818,10 0 1,16 0-331,-14 0 1,2 0 0,5-2 0,2 1-220,6-1 1,3 1-1,-10-2 1,1 1-1,1-1 260,4 1 0,1 0 0,2 0 0,6-1 1,3 0-1,0 0-364,-9 0 1,1 0-1,1-1 1,-1 1 0,2 1-1,0-1 1,0 1-1,0 0 296,3 0 1,-1-1-1,1 1 1,0 0-1,-1-1 1,0 1-1,0 0 1,1 0-88,-1 1 0,-1 1 0,1-1 0,0 0 0,-1 1 0,0-1 0,0 0 0,1 0 20,-1 1 0,0 0 1,1 0-1,-2 0 0,-3 0 1,0 0-1,0 0 0,-1 0-22,-1 0 1,0 0-1,0 0 1,-1 0-1,10 0 1,-2 0-1,-1 0-161,-2 0 0,-2 0 0,0 0 0,-4 0 0,0 0 0,-1 0 201,-2 0 1,-1 0-1,-1 0 1,8 0-1,-3 0-170,-5 0 1,-2 0-1,18 0 100,-14 0 1,-9 1-195,-9 2-154,-9-2 1,-7 5 716,-6-3-335,-6 2 0,-22 4 0,-8 1 0</inkml:trace>
  <inkml:trace contextRef="#ctx0" brushRef="#br0" timeOffset="50">17998 5112 8055,'-16'0'22,"1"0"0,3 0 1315,0 0-593,2 0-314,5 0 109,-4 0 58,8 0-261,-3 0-256,12-4 1,3 1 267,7-3-704,9 0 175,-2-3 1,15-2-69,1-1-68,3-3 1,3 1 254,-1 2 0,0 1 118,-3 2 0,-2 4-161,-7 2 0,-4 3 125,-8 3 0,-6 10 192,-10 9 0,-2 5-33,-4 4 1,-7 3 150,-2 6 1,-10 0-159,1 3 0,-7-2-18,0 6 1,2-10-177,1 4 1,0-9 114,0-1 1,3-2-320,4-1 0,3-8 13,0-1 1,2-7-883,0 1 1,4-3-124,0-1 317,4 1 1,-1-2 900,6-2 0,2-2 0,4-4 0</inkml:trace>
  <inkml:trace contextRef="#ctx0" brushRef="#br0" timeOffset="51">18715 5130 8055,'-4'-5'0,"3"-3"350,-2 2 1,-2 0 174,2 0-363,0 0 284,3 1-175,0-3 0,4 3-35,3-1 1,4-2-14,1 2 1,6-3 88,1 0-172,-1 0 43,9 0 0,-6 0 131,4 3-355,-5-2 18,7 7-81,-7-3 182,3 4-13,-5 0 1,0 1-212,-3 2 1,-2-1 75,-7 4 0,-2 3 2,-4 4 1,0 2 107,0-2 1,-4 3-79,-2 0 1,-7 1 143,-2 2 1,-3-1-97,0-3 1,-1 2-53,0-5 0,1 4 56,-1-4 0,2 0-273,1-2 0,0-4 94,7 0 1,-2-4-607,5 1 473,1-2 0,3-1 9,9 0 1,0 3 193,8 1 1,1-1-16,2-3 1,1 4 135,0 2 1,2-1-52,1 1 1,-1 1 185,-6 2 1,3 3-66,-3 1 1,-1 0 115,-2 0 1,-5-3-49,-4 2 1,-3 3 101,-3 0 0,-5 2 250,-7-2 0,-5 3-197,-8-2 0,-4-2 57,-2 2 0,-2-4-120,-1 3 1,4-6-492,6 0 1,3-6 184,5 0-946,5-2 1,4-2 500,7-2 1,7-3 494,6-6 0,7-3 0,7-4 0</inkml:trace>
  <inkml:trace contextRef="#ctx0" brushRef="#br0" timeOffset="52">19543 5242 10780,'0'-5'972,"0"2"-376,0 6-393,-4 2 0,3 8 145,-2 3-546,-2 2 210,4 0 1,-6 4 285,4 0-984,-5 3 561,3-5 1,0 6 98,2-4-1023,-2-1 444,4-6 1,-6-2-515,3-3 868,1-1 0,3-5 18,0-4 1,1-5-195,2-7 646,-2-3-220,8-4 0,-1-3-138,4-3 638,1-6-357,-4 2 1,2-2 679,1 6-562,-2-2 1,7 7 225,-5-1 0,4 2-175,-4 4 0,4 2 103,-4 7 0,1-1-156,-4 4 0,0 1-42,0 5 1,1 2 48,-1 4 1,-3 1-259,0 3 1,-2 0-127,2 3 0,-4 1-126,1-1 1,-1 2-333,1 0 0,-2 1 309,2-1 1,-2 0 21,-1-2 0,-3 0-197,0-3 355,-4-1-219,2-3 558,-5-4-172,5 0 0,1-6 114,4-3 1,0-2 11,0-6 0,4 1-112,2-1 1,3-2 218,0-2 0,0 2-98,1-2 0,-1 5 78,0-2 0,0 3-47,-3 1 1,2-3 19,-2 3 0,2-1-50,2 6 1,-4-2 71,0 3 0,-3 0-265,4 3 1,-4 1 114,3 2 0,-4 2-188,1 5 0,1-1 34,-1 0 0,1 5-809,-1 1 0,-1 0 390,1 0 1,1 0-834,-1 0 1,0 3 373,-3-3 0,1 3 223,2 1 0,-2-2 672,2-1 0,2 1 0,1-2 0</inkml:trace>
  <inkml:trace contextRef="#ctx0" brushRef="#br0" timeOffset="53">20195 5344 8055,'-5'-4'0,"-2"-1"1599,4-4 0,-1 4 148,0 2-193,3-3-1078,-7 5 0,4-2-448,-2 6 0,-1 2-353,3 5 1,-2 0-418,3 3 1,-3 0-223,3 3 0,-4 2 554,0 1 1,2-1-2194,-1 4 2603,4-2 0,-6 3 0,3 0 0</inkml:trace>
  <inkml:trace contextRef="#ctx0" brushRef="#br0" timeOffset="54">20139 5195 8055,'-14'-14'0,"0"-3"162,5 5 1,-2-4 100,1 4 1,3 3-855,7 3 290,0 3 1,2-1-865,4 4 1165,1 0 0,14 4 0,-1 2 0</inkml:trace>
  <inkml:trace contextRef="#ctx0" brushRef="#br0" timeOffset="55">20530 5000 8055,'-5'-19'1206,"-3"4"150,2-1 1,2 5-754,1-2 860,-3 7-316,5 2-294,-3 4-558,4 0 0,0 5-523,0 5 1,-3 4 207,0 8 0,-1 3-377,1 6 1,1-1 259,-5 4 0,2 1 201,-1 5 0,-2-1-31,2 1 0,-3 1-925,0 0 1,0 0 297,-1-1 1,1-1-192,0 1 785,-1-6 0,-3 2 0,-1-2 0</inkml:trace>
  <inkml:trace contextRef="#ctx0" brushRef="#br0" timeOffset="56">20745 4953 8055,'0'-13'0,"-5"-2"0,4 1 0,-7 5 0,7 6 0,-2 6 0,2 3 0,1 6 0,0 7 0,0 6 0,-3 5 0,0 1 3276,-4 4-2275,1-2 1,0 4-38,0 1-3942,0 3 2310,-4-3 0,1 4-125,0-5-1067,-1 0 1148,1 0 0,4-4 712,2-2 0,2-4 0,1-1 0,0-2 0,0-7 0,0-7 0</inkml:trace>
  <inkml:trace contextRef="#ctx0" brushRef="#br0" timeOffset="57">20884 5298 9237,'-5'4'2098,"0"-3"-1765,2 2 1,2 2-331,-2 2 0,-1 1 205,0 1-2201,-3 5 1348,6-4 1,-4 7-1207,2-1 1851,2 2 0,-7 4 0,2 2 0</inkml:trace>
  <inkml:trace contextRef="#ctx0" brushRef="#br0" timeOffset="58">20968 5093 8055,'0'-24'499,"0"3"0,-3 2 739,0 3 0,0 0-420,3 3-2141,4 1 1011,-3 7 0,7 1 312,-2 4 0,7 4 0,1 1 0</inkml:trace>
  <inkml:trace contextRef="#ctx0" brushRef="#br0" timeOffset="59">21266 5298 8055,'-6'0'1432,"0"0"0,0-1-1002,0-2 0,-2 2-146,2-2 0,-3 2-123,0 1 1,3 4 70,0 2 1,3 2-461,-4 1 1,5 4 237,-1-1 0,2 4-143,1-4 0,1 5 183,2-2 1,4 3-729,5 1 1,1-5 65,3-2 1,1-1 140,-1-2 0,2-1 87,0-1 1,0-3 120,-3-4 1,2-1 386,-5-2 1,1-3-99,-4-3 0,-4-4 628,-2-3 1,-2-1-354,-1-2 0,-3-3 355,0 0 0,-4-2-2,1 2 1,-6-3 329,0 3 1,3 1-170,2 2 0,2 0-346,-1 1 0,2 2-209,4 1 1,0 3-15,0 0 1,4 3-291,2 2 0,6 0 139,0 4 1,4 0-26,-4 3 1,3 4-298,-2 2 0,0 4 152,0 2 0,-2 3-216,5 3 1,-5 2 123,1 2 0,-4-3-471,-2 3 1,0 1 265,3-2 0,-2 1-441,-1-3 1,-1-4 283,1 1 1,-1-5-92,-2 2 565,-2-7-84,8-2 1,-4-6 695,4-4 1,1-5-379,-1-7 0,1-2 323,3-2 0,1-3-193,5-6 1,-1 2 12,1-2 1,0 2 0,-1 2 1,0 4 93,-3 4 0,-1 6-110,-5 6 0,-3 4 16,0 6 0,-3 4-209,0 5 0,-2 4 69,-1 5 0,0 0-180,0 4 0,0-1 125,0 0 1,3 2-979,0-4 1,4-1 487,-1-6 1,6 2-1071,0-5 1,5 0 310,-2-6 0,0-2 74,0-4 0,4 0-311,3 0 1358,-5-8 0,1-7 0,-4-9 0</inkml:trace>
  <inkml:trace contextRef="#ctx0" brushRef="#br0" timeOffset="60">4953 6890 8330,'-1'-8'1896,"-2"2"-657,2 1-1213,-7 5 0,7 5 75,-2 1 1,-1 6 384,1 4-234,-5 5-577,7-1 285,-7 7 0,6-6 59,-4 3 0,3 0-138,-4 1 0,4 1 235,-3-4-1375,4-1 844,-6 2 1,7-7-225,-2-1 1,2-3-415,1-3 1,1-4 1052,2-2 0,6-10 0,6-3 0</inkml:trace>
  <inkml:trace contextRef="#ctx0" brushRef="#br0" timeOffset="61">5168 6909 10086,'-6'4'1077,"1"1"-747,2 4 1,-2 6-95,-4 3 1,-1 2-228,1 5 1,0 0 93,-1 3 0,1 2-766,0-2 1,-1 2 353,1-6 1,4-1 308,2-1 0,6-2 0,2-2 0</inkml:trace>
  <inkml:trace contextRef="#ctx0" brushRef="#br0" timeOffset="62">5717 7048 8132,'0'-18'0,"0"-1"2828,-4 5-1505,3 0-842,-3 9-778,-1 9 272,4 2 1,-4 16 586,2 0-265,-2 4 1,-4 7-275,-1 4 0,1 2-156,0 8 0,-1 0-42,6-20 1,-1-1 0,0 2 0,0-1-52,-1-1 1,-1 1-1,2 0 1,-1 1-149,-2 0 0,0-1 0,3 1 0,-1-2 21,-6 24 0,-2-7-66,2-12 0,0-5-525,6-10 403,-2-3 1,7-9 574,-2-4 0,1-5 99,-1-7 1,2-7-63,-3-6 0,3-4-48,1-5 0,1-4 52,3-9 1,-2 20 0,1 0-124,1-3 1,1 1 0,0-5 0,0-1 117,1-2 0,1 0 0,0-2 1,1-1-272,3-1 1,0-2 0,1-1 0,0 0 235,1 2 1,2 1-1,-1 2 1,1 3 290,0 7 1,1 2 0,13-14-50,2 13 1,-3 6 116,-3 13 0,-3 2-71,-3 7 1,-4 4-198,1 2 0,-2 3 563,2 4 0,-2-2-706,-1 5 1,-3 3 609,3 6 0,-3 2-524,-1 1 1,-4 1-150,-1 2 0,-4-1 10,-4 4 1,-2-1-4,-6 1 1,-7 0-18,-6-3 1,-4-2-59,-5 2 1,0-4-133,-6-2 0,1-2-264,2-4 0,3-5-498,0-1 0,12-7 463,4-3 1,9-10 578,6-6 0,1-3 0,5-3 0,5 0 0</inkml:trace>
  <inkml:trace contextRef="#ctx0" brushRef="#br0" timeOffset="63">6043 7672 8100,'-5'5'0,"-4"-1"0,3-4 235,2 0-128,-4 0 0,6 0 234,-5 0 1,5-4 100,-1-2 1,2-6-142,1-4 1,4-2-75,3-4 0,5-3-20,3-6 0,6-1-156,1-2 1,4-1-15,-1 4 1,0 1 159,0 5 0,1 0-12,-4 6 1,0 3-31,-4 6 1,-2 5-169,-1 2 99,-3 2 0,0 2-203,-6 2 0,-1-1 92,-1 4 0,-3 2 126,2 4 0,-2-1-93,-1 1 1,0 2-180,0 2 1,0 2-39,0 0 1,-3 1-30,-1-1 1,1 4-96,3 0 0,0 3 109,0-4 1,0 1-81,0-3 1,1-1 78,3 1 1,1-1-77,4-3 1,3-3 66,1-5 1,3-3 52,0-4 0,5 0 307,0 0 0,1-8-108,-3-5 0,-4-3 407,1-3 1,-5-3-203,1 1 0,-5-5 510,-4 1 0,1 1-311,-1-1 0,-1 1 309,-5 0 0,-3-2-209,-7 4 1,-1 0-142,-5 4 1,2 3-485,1 3 0,-1 1 151,1 2 0,3 4-2141,0 2 1139,3 2 954,1 1 0,3 4 0,2 1 0</inkml:trace>
  <inkml:trace contextRef="#ctx0" brushRef="#br0" timeOffset="64">6695 7672 8012,'0'5'249,"1"-1"-53,2-4 1,2-4-15,4-2 1,5-6 158,1-4 221,3-6-391,4-1 0,-2-6 171,2-2-1497,2-2 1474,-5-9 0,4 4 51,-4-2 25,-1 5 0,-3 3 0,-2 9-364,-3 1 367,-1 6-752,0 7 359,0 5 1,0 8-129,-3 2 0,2 7 36,-2 2 1,0 7 460,0 3 0,-1 2-619,1 1 0,1-1-106,-3 1 1,-1 0-22,-3 0 0,0 0 91,0 0 0,-5-1 80,-1-2 1,-3-2 55,-3-5 1,-3-2 452,-4-1 1,1-4-195,-1-2 0,4-4 129,-1-5 0,5 0 39,-2 0 1,7-1 511,3-2-861,2-2 1,2-5 140,2 1 1,3-1-265,7-3 0,4 2 87,5-5 0,4 1-100,-1-4 1,5 1 9,1-1 1,0-1 79,-3-1 1,3 0 76,0-4 1,-1 1 157,-5 0 0,-3-2 438,-3 4 1,-4-3-265,-3 3 1,-6 5 592,-3 4 1,-6 7-354,-3 3 1,-2 2-38,-2 1 1,0 0-143,-2 0 0,-3 4-359,-3 2 1,2 6 97,0 0 0,1 5-55,-4-2 0,5 6-772,1 1 0,6 0 429,1 0 1,4-2-1052,-1 2 0,2 0 546,1 0 0,9 1-364,7-1 0,5-3 553,7 3 0,5-6-98,5 0 495,-1-9 1,13 6 0,-3-8 0</inkml:trace>
  <inkml:trace contextRef="#ctx0" brushRef="#br0" timeOffset="65">7802 7290 9058,'-4'-5'2355,"-1"-3"-1534,-4 2 0,-4 1-348,1-2 1,-1 5 383,0-1 1,2 3-312,-5 3 1,-2 2-178,-4 5 0,1 0-141,6 3 0,-3 4-280,3 5 1,1 3-175,2-4 0,2 5-160,4-1 1,2-1-18,4 1 1,1-5 212,2 2 0,3-3-854,7-4 1,-2 2 315,5-5 0,0 0-150,6-6 0,-2 1 354,1-4 1,3 0-255,1-3 0,1-4 319,-1-2 0,2-3 459,-3-4 0,3-1 0,1-5 0</inkml:trace>
  <inkml:trace contextRef="#ctx0" brushRef="#br0" timeOffset="66">8007 7365 9082,'-6'-3'3276,"0"0"-1806,4 0-386,-2 3-428,0 0-157,3 0-192,-8 0 0,8 4 34,-2 2-426,-2 2 117,4 2 1,-3 2-585,4 0 380,0 5-106,0-3 0,0 4-929,0-3 1050,4 3 0,1-3-658,4 3 0,5-2 298,1-1 1,3-7 94,1 2 1,-1-7 63,1 0 1,-1-2 384,1-1 1,0-4-6,-1-2 0,1-6-23,0 0 1,-4-8-221,1 2 1,-5-4 101,1 0 1,-2-2-813,-4-4 1,2 1 5,-2-1 925,3 0 0,0-4 0,0-2 0</inkml:trace>
  <inkml:trace contextRef="#ctx0" brushRef="#br0" timeOffset="67">8603 6955 8012,'-9'-5'3276,"4"-3"-1638,-4 3 0,7-4-892,-4 3 1,3-1-300,-3 4-393,4 0 107,-6 7 0,5 5-379,-3 7 0,1 2 154,-1 4 0,-1 5-835,4 4 0,-5 5 488,2 1 0,1 1-865,-1 2 1,1 2 591,-2 2 0,-2 1-393,0 2 0,-2-2-405,-4-1 1175,-1-3 0,-2-4 1,-1 1-1</inkml:trace>
  <inkml:trace contextRef="#ctx0" brushRef="#br0" timeOffset="68">8305 7449 8012,'4'-23'0,"2"6"1186,3-1-716,0 5 0,1-3-3,-1 3 1,3-2-190,1 2 1,2 2 273,-2 5 0,2 1-102,-2 2 1,2 2-361,-3-3 0,4 4 36,-4 4 1,2 1-124,-2 4 0,-1 1 0,1 3 1,1-2 166,0 5 0,-1-4-316,-2 4 0,-1-1 34,0 4 1,-2-4-191,3 1 0,-3-4 138,5 4 1,-1-4-247,-2 4 1,-1-8 143,-1 1 0,1-5-17,-2 3 0,-1-5 238,1 1-94,-3-2 1,4-5 446,-4-3 0,0-2-182,-3-3 1,0 0 495,0-3 0,-1 2-250,-2-2 1,-2-1 191,-5-2 1,1-1-260,0 1 1,-4-1-257,1 0 1,-1 1-975,4-1 0,0 0 525,0 1 1,0 2-377,3 1 1,-1 3-185,4 0-408,0 2 1,7 4 1367,2 3 0,6 2 0,3 1 0</inkml:trace>
  <inkml:trace contextRef="#ctx0" brushRef="#br0" timeOffset="69">8892 7514 7990,'-5'-9'3026,"-4"-1"-2182,3 1 1,1-1-15,-1-3 0,4 3-343,-1-3 0,-1-1 265,0-2 1,1 2-376,3-2 1,1 2-293,2-2 0,2 0-559,1 3 1,3 1 391,0 3 1,2-1-1340,4 1 1,-1 0 764,4-1 0,0 4-983,7 0 1,-4 1 1376,4-1 0,0-3 0,3 4 0</inkml:trace>
  <inkml:trace contextRef="#ctx0" brushRef="#br0" timeOffset="70">9227 6806 7990,'-9'-9'1614,"-3"0"24,3-1 0,1 5-30,5 2-1080,2-2 219,-4 4 0,4-3-260,-2 4 1,2 4-1281,-2 2 1,-1 3 438,1 4 0,0 1-1146,3 5 1,0 4 474,0 1 0,0 4 130,0 3 1,1-1-660,2 5 1320,2-1 1,4 3 0,1 0 0</inkml:trace>
  <inkml:trace contextRef="#ctx0" brushRef="#br0" timeOffset="71">9432 7169 7990,'-9'-4'2572,"-1"0"-2177,1-2 1588,0-2-1265,-1 7 0,3-5 116,-2 3-49,2 2-406,-7-3 1,5 4 98,-1 0-1495,1 0 826,4 0 0,-2 4-1949,4 2 1490,0 3 0,4 4 97,2 3 0,5 2 301,4 4 1,5-1-208,-2 4 1,3-4 65,1 4 1,-4-3 442,1 3 1,-5-5-103,1 2 1,-2-3 628,-4-4 1,-2 3 686,-4-3 0,-1-2-672,-2-4 1,-5-1-198,-5-5 0,-2 2-104,2-2 1,-3-2-1379,0 2 1,3-2 316,0-1 770,-1 0 0,4-4 0,-4-1 0</inkml:trace>
  <inkml:trace contextRef="#ctx0" brushRef="#br0" timeOffset="72">10307 6816 7990,'-9'-24'0,"3"2"912,-1 7 1339,5 1-1727,-2 9-158,4 1-266,0 12 1,0 3 124,0 11 1,0 3-100,0 6 1,-1 3 113,-2 6 0,2 0-684,-2 3 0,-1 1 468,1 2 1,0 1-720,3-1 0,-4-1 131,1-5 1,0-4 294,3-8 0,0-4-785,0-2 245,0-11 385,0-2 0,0-14 132,0-1 0,0-7 511,0-6 1,0-4 127,0-5 0,0-5-182,0-4 0,0-7-134,0-6 1,0 23 0,-1 0-95,0 1 0,-1-1 0,2 0 0,-1-2 155,0 0 0,-1 0 1,1-23-6,1 2 1,1 8 434,2 8 1,2 6-200,5 6 0,2 6 202,0 4 1,5 3-164,-2 2 1,6-1-211,1 2 0,4 1-371,-1-1 1,2 4 212,5-2 1,1 3-758,4 1 1,-1 0 410,-2 0 1,2 0-285,-1 0 1,0 6 203,-1 3 0,-7 0 432,-9 4 0,-2 1 0,-6 2 0,0 1 0,-3 2 0</inkml:trace>
  <inkml:trace contextRef="#ctx0" brushRef="#br0" timeOffset="73">10279 6937 7990,'-9'0'911,"4"0"-566,-4 0-481,8 0 1,-1-4-203,9 1 0,3 0-1,8 3 614,5-4-227,5-1 1,9-1-421,7 0 1,2 0 269,4 0 1,-24 2 0,1 1 17,2 1 1,1 1 26,-4-1 0,1 1 0,0 1 1,0 0 30,20 0 0,-6 3-99,-3 0 1,-7 3 346,-10-3 0,-3 3-30,-9-2 377,-4-1 1,-1-3 359,-8 0-368,-1 0 1,-1 0 650,0 0 1,3 0-654,-3 0 0,2-1-50,-2-2 1,0 1-149,-3-1 1,2-1-313,1 1 1,0 0 83,-3 3 1,-1 0-336,1 0 1,0 1 205,0 2 1,-1 2 175,1 5 0,-4 2-132,1 0 0,0 5-169,2-1 1,-2 1-114,0 2 1,2 2-184,4 1 1,1 3-116,-1-3 0,1-1-4,5-2 0,0-4-590,0-3 1,2-3 408,1-2 1,2-3 283,4-4 1,1-1 961,3-2 1,-2-6-295,5-3 1,-4-4-133,4 4 1,-4-4 12,4 4 1,-5-4 51,1 4 0,-4 3 101,-2 3 1,-3 0 403,3 0 402,-4-2 1,3 7-1181,-1-2 0,-3 3-791,2 3 1,-2 2 522,-1 4 0,0 1-210,0-1 0,4 3 179,2 1 0,-1 2-636,1-2 1,2-1 1039,4-3 0,-2 1 0,4-1 0</inkml:trace>
  <inkml:trace contextRef="#ctx0" brushRef="#br0" timeOffset="74">11145 6667 7990,'0'-28'1365,"0"4"-783,0 2 1,0 6 1065,0 0 647,0 5-1070,0 1-1105,0 6 1,0 5-2,0 2 1,0 7-119,0 5 0,-3 8 118,0 5 0,0 4-421,3 5 0,-3 5-81,0 1 0,-2 2-613,2-2 1,2 5-129,-2-5 1,2 4 481,1-7 1,0 0-320,0-3 1,0-3 412,0-3 0,4-10-236,3-2 784,1-11 0,2 4 0,3-9 0,1 0 0</inkml:trace>
  <inkml:trace contextRef="#ctx0" brushRef="#br0" timeOffset="75">11378 6546 7990,'-4'-15'0,"2"2"0,-5 3 0,4 2 1638,-3 2 0,3 2 583,-3 4-1449,4 0 1,-7 5-686,3 4 0,-2 9 11,-1 7 1,2 6-419,1 3 0,0 9 280,-3 4 0,4 2-644,1 1 1,3 1 583,1 2 0,0-26 0,0 0-1539,0 26 1,1-6-342,3-4 1980,1-4 0,4-5 0,0-2 0</inkml:trace>
  <inkml:trace contextRef="#ctx0" brushRef="#br0" timeOffset="76">11722 6937 7990,'-8'-10'0,"2"1"0,-2 1 139,1 1-222,3-1 0,-3 3 1488,4-4 1,-4 3-625,0-1 1,2 4-123,-1-3 0,1 3-220,-1-3 1,-3 4-4,3-1 0,1 1-197,-1 2 1,3 0-31,-3 0 1,-1 0-384,-2 0 1,3 2 199,0 1 0,-1 2-426,-2 4 0,0 1 197,-1 3 1,1-2-473,0 5 1,1-1 114,1 4 0,-1-4-34,2 1 0,2-2 107,1 2 1,2-3 96,1-3 1,0-1-19,0 0 182,0 1 1,1-5 186,2-2 1,3-2-58,6-1 0,-1-4 257,1-2 0,2-3-146,-2 0 1,3-3 442,-2-1 1,-1 2 52,-2 5 0,-2-3 280,-2 3 1,1 1 255,-4-1-311,1 4-647,-4-2 0,0 5 77,0 2 1,-1 2-815,-3 4 0,2 1 428,-4 3 0,4-2-1194,-1 5 1,3-4 362,3 4 1,3-4-487,7 4 1537,1-5 0,9 2 0,1-3 0</inkml:trace>
  <inkml:trace contextRef="#ctx0" brushRef="#br0" timeOffset="77">12011 6937 7990,'0'-10'2030,"0"1"-1297,0-4 0,-1 5 113,-2-1 652,2 2-364,-7-3-609,2 1 1,-3 4 46,0 2 0,-1-1-22,1 1-281,-4-1-100,2 9 0,-2 0-644,4 4 372,-5 5 0,4-1-688,-3 3 0,6 2 558,1 1 1,4-1-1250,-1 4 1,2-2 610,1-2 1,1 1-113,2 0 0,5-1 127,5 1 856,3-5 0,3 4 0,5-4 0</inkml:trace>
  <inkml:trace contextRef="#ctx0" brushRef="#br0" timeOffset="78">12123 7011 7990,'-10'-9'0,"2"3"1006,2-1 1405,-2 5-953,2-2-551,1 4-1169,1 0 0,4 4 199,0 2 1,4 3-633,3 0 0,1 0 400,1 1 1,4-1-112,-1 0 1,4-2 133,0-1 0,2-4 70,0 1 0,1-2 442,-1-1 1,1-1-233,0-2 0,-2-2 820,-1-5 1,0 0-378,-3-2 1,-1 1 565,-3-1 0,-2-2-388,-1 2 1,-4 0-157,1 2-438,-2 1 48,-1 0 1,-1 4-709,-2 5 0,2 9 415,-2 6 1,2 4-332,1 3 1,0 2 186,0 7 1,0-1 10,0 5 0,0-1 37,0 3 0,0 0 64,0 0 0,0 4 162,0-1 1,0 3-7,0-6 0,-4 1 274,-3-7 0,-4-4-113,-1-5 1,-8-1 277,1-2 0,-1-2-166,1-8 0,0-1-7,1-2 0,0-1-104,3-5 1,1 0-931,5 0 0,0-8 454,-1-1 400,1-11 0,0 1 0,-1-9 0</inkml:trace>
  <inkml:trace contextRef="#ctx0" brushRef="#br0" timeOffset="79">12747 6443 7990,'-10'0'0,"1"-3"0,0 0 3276,3-4-1148,-2 6-1772,7-4 0,-3 8-798,4 3 1,-3 0 340,0 6 0,0 2-940,3-2 0,0 5 619,0-2 0,0 4-212,0 3 0,3-3 153,0 3 0,3-5 481,-3-2 0,4 1 0,-1 2 0</inkml:trace>
  <inkml:trace contextRef="#ctx0" brushRef="#br0" timeOffset="80">12858 6443 7990,'0'-9'2518,"0"-1"-1910,0 1-317,0 4 1,-1 0 128,-2 2 5,2 2-142,-3-3 0,1 8 84,0 2-695,0 2 290,-1 6 0,2 0 238,-1 5-619,2 3-142,1-2 0,0 6-1383,0-4 1595,0 4 0,-3-6 349,0 5 0,-4 0 0,2 3 0</inkml:trace>
  <inkml:trace contextRef="#ctx0" brushRef="#br0" timeOffset="81">17076 6080 8228,'-23'-4'224,"5"0"0,-2-2 734,4 2 0,7 17-196,0 9-1069,6 12 1,-1 14 0,4-18 0,1 0-471,0 5 1,1 1 0,2 2 0,2 2 647,3 3 0,1 1 0,1 1 0,3 0-278,2 3 0,2 0 0,1 0 0,2 0 368,-4-15 1,0 0-1,2 0 1,0-2-1,2-1 1,0-1-272,2 0 1,1 0 0,0 0-1,3-1 1,0 0 0,1 0 284,0-2 1,1 0 0,1-1 0,1 1 0,1-2 0,1 1-61,1-1 1,0 0-1,1-1 1,-1-2-1,0-1 1,1-1 96,1 1 1,0 0-1,1-1 1,1-2 0,0-2-1,1 0-11,1 0 0,1-1 0,0 0 0,2-1 0,1 0 1,0-1 36,0 0 1,1 0 0,-1-2 0,1 0-1,-1-2 1,1-1-287,-1 0 1,1 0 0,-1-2 0,2-1-1,-1-2 1,1 0 309,0 1 0,1-1 1,0-1-1,0 0 1,0 0-1,0-2-22,3 1 0,0-1 0,-1-1 0,-1 0 1,0-2-1,0 0 21,2-1 1,-1-1 0,1-2-1,-1 0 1,0-1 0,0-2-32,0 0 0,1-2 0,0 0 0,-12 3 0,1-1 1,-1 0-1,1 0 19,1-2 1,-1 0 0,1 0-1,-1-1 1,0 0 0,0 0 0,0-1-1,-1 0-139,2-1 0,0-1 0,-1-1 1,1 1-1,-2-1 0,1 1 1,-1-1-1,0-1 122,1 0 1,0 0 0,-1 0 0,1-1 0,-1 0 0,0 0 0,0 0 0,0-1 26,1 0 1,0-1 0,0 0 0,-1 0 0,-1 1-1,-2 0 1,1-1 0,-1 0-21,0 0 1,0 0 0,0-1 0,0 0 0,-2 1-1,1 0 1,-1-1 0,0 0-9,0 0 1,0 0-1,-1 0 1,1-1-1,9-7 1,-1 0 0,1-1-6,-1 0 1,-1 0-1,0 0 1,-2 1 0,-1-1-1,0 1-2,-3-1 0,0 0 0,0-1 0,-1 1 0,-1-1 0,0 0-13,-1 0 0,-1 0 0,-1 0 1,1-1-1,-1-1 0,0 0-66,0 0 1,-1-2 0,-1 1 0,-2 1 0,-2 0 0,0-1 38,0-1 0,-2 0 0,0 0 0,-1 0 0,0 0 0,-2 0-37,1-1 0,-2 0 1,0-1-1,0-1 1,-1-2-1,0 1-20,-2-1 1,-1-1 0,0 1-1,0-2 1,-1-1 0,-1 1 15,-1 1 0,0-1 1,-2 1-1,0 0 0,0-1 1,-1 1-21,0-2 1,-1 1-1,0-1 1,-2 2-1,-1 0 1,0 0 67,-1 1 1,-1 1-1,-1 0 1,-1-1 0,0 0-1,-1 0 47,0 2 0,-1 0 0,-1-1 1,-1 1-1,-1 0 0,-1-1-45,0 0 0,-1-1 0,-2 1 0,-1 1 0,0-1 0,-2 1 46,0 1 0,0-1 0,-1 1 0,-2 1 0,-1 1 0,0-1-31,-1 2 1,0 0-1,-2 0 1,-1 1 0,-2 0-1,0 0 6,-1 0 0,-1 0 0,-1 0 0,-2 0 0,-1 2 0,0-1 4,0 2 1,0 0 0,0 0 0,-2 1 0,-1 1 0,1 0-1,0 3 1,0 0 0,-1 1-1,1-1 1,0 1 0,-1 1 79,0 1 1,-2 0 0,1 1 0,-1-1 0,0 1-1,0 1-51,-1 1 0,0 0 0,-1 1 0,0 1 0,-1 0 0,0 1-44,1 1 1,0 0-1,0 2 1,-2 1-1,-1 1 1,0 0 1,-1 1 1,0 1-1,-1 0 1,-1 2 0,1 1-1,-1 1-44,-2 1 1,1 1-1,-1 1 1,1 0-1,-1 1 1,0 1 25,0 1 1,-1 1 0,0 1-1,-1 0 1,0 1 0,0 1-41,-2 0 1,1 1 0,-1 1 0,-1 1 0,-1 0 0,1 1-38,1 1 0,1 2 0,-1 0 0,-1 1 0,-1 1 1,0 1 66,3 0 1,-1 0 0,1 1-1,-2 2 1,0 1 0,0 0-1,11-4 1,1 1 0,0 0 0,0 1 0,-2 0 0,1 0 0,0 1 0,0 0 12,0 0 0,1 0 0,0 0 0,0 1 0,-1 1 0,1-1 0,0 1 0,1 0 3,-9 5 1,0-1 0,1 2-1,0 1 1,-1 0 0,1 1 1,0 1 1,0 0 0,1 0-1,1 1 1,1 1 0,0 0 48,1-1 1,1 1-1,0 1 1,1 0-1,1 1 1,1 1-31,1-1 1,1 1 0,0 1 0,0 1 0,0 0 0,0 2 40,-1 1 0,1 1 0,0 1 1,9-8-1,0-1 0,0 1 0,0 0-13,0 1 1,1 0-1,0 0 1,1 0-1,0 0 1,0 1-1,1 0 1,1 0-27,-7 9 1,1 1 0,1-1-1,1 1 1,2 0 0,-1 0-94,0-1 0,-1 0 1,2 1-1,2-1 0,0 1 1,1-1-10,1-1 1,1-1 0,-1 0 0,2 0 0,0 0 0,1 0 25,1-1 0,0-1 0,1 0 0,0-1 0,1-1 0,0 1 64,1 0 1,1 0 0,0 0-1,0-2 1,1 0 0,1 0-143,-3 16 1,2 0 0,1 0 0,1 0-11,5-3 0,0 0 1,1 0-1,1 0-8,2-1 1,1-1 155,4 1 0,2-1 0,0 0 0,2-1 0,3 0 0,1-1 0</inkml:trace>
  <inkml:trace contextRef="#ctx0" brushRef="#br0" timeOffset="82">17365 8110 7980,'-4'-15'0,"-3"3"0,-1 6 0,-1 3 0,3 3 0,-1 3 0,1 10 0,-3 9 0,0 7 0,-1 2 0,1 5 0,0 1 0,-1 2 364,1 4 54,0 0 0,-1 0-521,1-3 1,3-3 5,0-2 0,3-3-187,-4-4 0,5-9-123,-1-3 433,2-9-162,1-3 0,0-12 232,0-5 0,0-8 435,0-7 1,4-5-535,2-8 0,3-2-73,0-7 0,-3 24 0,2-1-117,-1-2 0,1 0 0,1-2 0,0-1 213,0-2 0,0 0 0,2 1 0,1 1-23,0-1 1,1 1-1,-1 2 1,0 1 116,0 3 0,0 2 0,13-16-71,3 12 1,-7 9 133,-2 10 0,-6 4 11,3 5 0,-5 4 96,1 2 0,-1 7-156,-2 2 0,0 3 22,1 0 1,-2 2-227,-2 2 0,1-3 491,-4 3 0,1 1-500,-4-1 1,-5 2 68,-1-2 0,-2 0-55,-1-4 1,-5-2-16,-1-1 1,-3-3 29,-1 0 1,1-2-243,-1-4 0,1-2 77,-1-4 1,1-1-403,3-2 1,2-2-14,7-5 636,2-3 0,4-6 0,0-5 0</inkml:trace>
  <inkml:trace contextRef="#ctx0" brushRef="#br0" timeOffset="83">17709 8277 8104,'-9'0'219,"3"-3"-207,0 0 0,3-7 667,0 0 0,2-5-229,1-1 1,1-2-35,2-4 0,3-2-204,3-4 1,4 0-220,3 1 1,3 3 14,2 2 0,-1 3-15,2 4 1,-4 1 40,-2 5 1,1 4 90,-1 2 0,-6 3-108,0 3 1,-4 2 58,0 4 1,-1 5-108,-2 1 1,-2 2 57,2-2 0,-2 3-196,-1-2 0,0 1-38,0 2 0,3-1-233,1 1 1,3-1 13,-1-3 0,2 2 108,2-5 0,-1-1 204,0-4 1,1 0-324,-1-4 618,4 0 1,-2-4 12,1-2 0,-6-5 536,-3-5 1,-2-2-262,-1 2 0,-1-3 106,-2 0 0,-2-1-601,-4-2 1,-1 0 100,1 1 0,0 2-1049,0 1 1,-1 2 529,1-2 0,3 2-1013,0-2 1457,3-1 0,-1-2 0,4-1 0</inkml:trace>
  <inkml:trace contextRef="#ctx0" brushRef="#br0" timeOffset="84">18259 7700 7980,'0'-19'352,"4"5"1,-2 2 1259,4 5-725,-4 3 1,3 6-351,-2 4 1,-2 3-104,2 9 0,-1 2-170,-2 5 0,-4 5-427,1-2 1,-3 5 61,3-2 1,-3 4-638,3-1 1,-4-1 375,4 2 1,-3-5-51,3 1 0,-4 0-203,1-3 0,1-1 157,2-8 1,1-2 127,-1-8 105,2 0 1,-2-5 241,6-4 0,0-5-118,7-7 0,-2 0 187,7-3 0,-2 2-42,2-2 1,1 3 35,2-4 1,1 6 126,0 0 1,-1 2-97,1 5 1,-4 0 258,1 3 0,-5 4-141,2 2 1,-3 3 205,-1 0 1,0 1-134,-3 3 0,-2-2 8,-4 4 1,0-2-51,0 2 0,-5-2-166,-4 2 1,-2-2 59,-4 2 1,-2-3-152,-5 0 0,3-2-293,-3 0 1,-1-2 147,2-2 0,2 1-2423,3-3 2565,1-1 0,0-3 0,2 0 0</inkml:trace>
  <inkml:trace contextRef="#ctx0" brushRef="#br0" timeOffset="85">19348 7858 7980,'0'-14'0,"0"-3"2068,0 5-644,0-1-781,0 8 0,-1 1-223,-2 4 1,1 5-331,-4 5 1,-4 7 135,-2 8 0,-2 6-274,2 3 1,2 2 71,-3 2 0,3-1-1123,1 0 0,2 5 139,1 1 0,0-1-412,-3 2 0,-1-5 104,1 2 976,-4 1 0,-6-8 1,-5 2-1</inkml:trace>
  <inkml:trace contextRef="#ctx0" brushRef="#br0" timeOffset="86">19097 8240 7980,'0'-9'1165,"0"-1"0,4 4-1179,2 0 1,3 3 253,4-3 1,2 2 13,7-6 0,2 2-1,4-7 1,4-1 152,2-3 0,2-3-351,1-3 1,-5-3 360,-4-3 0,-1 2-49,-5-2 0,-1 3-2,-6 3 0,-2 3-94,-7 7 0,1 1 336,-4 5-261,0 4-208,-3 1-846,0 4 850,0 12 0,-4 1-380,-2 11 1,1-2 79,-2 3 1,2 3-242,-1 3 1,-1 0 103,4-3 0,-3-1-442,2-2 1,-2 5 196,3-2 0,-1-2 46,1-1 1,2-4 383,-2 1 1,-1-4-219,0-2 461,1-3-233,3-8 529,0 0 0,0-6-236,0-3 1,5-4-6,1-4 0,2-5-145,1 2 1,4-4-249,-1-3 0,5 3 32,-2-3 0,0 5 98,0 2 1,-3 4 85,0-2 0,-2 6-84,0 1 1,-4 4 27,0-2 0,-3 3-48,3 1 0,-3 5-14,4 1 0,-4 3 42,3 4 1,-3-3 2,3 2 1,1-1-40,2-2 0,-3-1 31,0-2 0,0 2 258,4-5 0,-4 0-17,0-3 72,0 0 0,1 0-56,-1 0 1,-4-1 356,1-2-130,-2 2-304,-1-3 124,-4 4-490,-1 0 0,-2 0 120,1 0 0,4 1-199,-1 2 0,1-2-77,-1 2-140,2 2 208,-3 0 112,4 4 1,0 1-8,0-1 251,0 0 1,1-3-52,2-3 0,2-2 155,4-1 0,4-1-101,-1-2 0,5-4 176,-2-5 1,4-4 249,3-5 1,-3-3-192,3-4 1,1-4 316,-2-2 0,1-7-511,-3-2 1,-1-3 445,1 0 1,-3-2-92,-1 5 0,-5 5 18,0 13 1,-4 6 191,-3 7-426,-2 6 1,2 6-143,-6 6 1,1 6-187,-4 4 1,1 6-337,-2 6 1,-1 4 304,2 6 0,-1-1-347,1 0 1,-2 0 190,5 1 0,0-4-1091,3 0 1,0-3 585,0 3 0,0-4 228,0 1 0,1-7-237,2-5 834,-2-1 0,8-7 0,-4 2 0</inkml:trace>
  <inkml:trace contextRef="#ctx0" brushRef="#br0" timeOffset="87">19897 8017 7980,'-9'-1'3190,"0"-2"-2038,3 1-775,2-2 0,4 3 84,0-2 0,4 2-107,3-2 1,4 2-431,1 1 0,6-3-367,1 0 0,3 0-506,6 3 0,1-3-1958,2 0 2907,3-1 0,7 0 0,1-1 0</inkml:trace>
  <inkml:trace contextRef="#ctx0" brushRef="#br0" timeOffset="88">20819 7905 7980,'0'-15'2462,"0"2"-1612,0 4 0,0-1 32,0 1 166,0 4-608,0-3 0,-1 6 570,-2-5-639,-2 5 0,-9-2-212,-1 4 0,-4 7 49,-3 3 1,-1 6-207,-5 3 0,0 0 89,0 6 0,4 0-576,2 3 0,3 3 308,0 0 0,6 1-894,3-1 0,5-3 100,5 0 0,1-1-49,2-5 1,8-1 322,7-2 0,2-4 253,5-3 1,3-3 443,3-2 0,4-7 0,-2-6 0</inkml:trace>
  <inkml:trace contextRef="#ctx0" brushRef="#br0" timeOffset="89">21173 7691 7980,'0'-19'858,"-3"4"1075,0-1-18,-5 5-656,7 1-297,-3 6 0,3 4-429,-2 0 0,1 5-443,-4 5 0,0 7 45,-4 8 1,1 5-162,0 1 1,-1 7 114,1 0 0,-1 2-1037,-3 0 0,3-1 127,-2 1 1,1-2-568,2 0 1,3-1-168,-1 0 0,5-5 826,-1-4 1,2-4 728,1-6 0,4 1 0,2 0 0</inkml:trace>
  <inkml:trace contextRef="#ctx0" brushRef="#br0" timeOffset="90">21415 8017 7980,'-3'-10'1147,"0"1"1,0-3-795,3-1-636,0 1 116,-4 2 1,1 2 2478,-3 2-1462,4-2 1,-6 4-113,2-3 0,1 0-331,-2 4 1,1 0-314,-3 3 0,-1 0 36,1 0 0,0 0-204,0 0 0,-1 4 35,1 2 1,-3 4 31,-1 2 0,1-2-60,2 3 0,-2 0-356,0 0 1,-1 3-41,4 0 0,-1-2 186,1 2 0,0-4-80,0 4 0,0-4 94,3 4 1,-1-5-107,4 1 0,0-1 31,3-2 0,0 0-57,0 1 0,0-4 100,0 0 0,4-4 46,2 1 0,5-2 61,2-1 1,3-4-38,0-2 1,5-5-30,0-2 0,1-3 29,-3 0 1,-1 2 259,1-2 0,-2 5-92,-1-2 1,-3 4 288,-3 3 28,-1-3-236,0 8 1,-3-2 108,-3 6 1,-2 6-14,-1 3 0,1 2-166,2-2 0,-2 1 67,2 3 1,-1-2-245,1-1 1,-2-3 123,2 3 1,1-3-277,-1-1 465,1-4 558,-4 4 528,0-8 93,0 3 1,0-14-683,0-3 0,1-1-192,2 4 0,-2-2-100,2-1 1,2-2-286,1 3 1,3-4-132,0 4 0,1-1-114,3 4 1,-2 0-40,4-1 1,0 2-501,0 2 1,3-1-125,-2 3 1,1 0 400,2 1 0,-1 2-1387,1-2 1884,4-2 0,1 0 0,4-5 0</inkml:trace>
  <inkml:trace contextRef="#ctx0" brushRef="#br0" timeOffset="91">21918 7626 7980,'0'-15'741,"0"-1"927,0 3-1297,4 1 1581,-3 7-535,3 0-23,-4 5-777,0 5-302,0 4 1,-4 6-289,-2 7 2,-3 2 1,0 6-506,0 4 0,-1 0 369,1 7 0,-3 0-559,-1-1 0,0 5 477,0-2 0,2 2-1445,-4-2 1,3-3 373,0-5 1,2 0-574,4-4 1833,-2-4 0,4-1 0,-2-7 0,3-4 0,2-6 0</inkml:trace>
  <inkml:trace contextRef="#ctx0" brushRef="#br0" timeOffset="92">22076 7849 7942,'-9'-9'3276,"3"3"-2143,-1-1 1,1 4-914,-3-3 0,-1 4-37,1-1 1,-4 3 572,-3 3 1,-1 6-243,-2 7 1,1 1-242,3 2 1,0 3-224,3-1 0,5 4-186,-3-3 1,7 3-478,0-3 1,6-1 403,4-2 1,5 0-1046,3-1 0,4-3 540,3-3 1,2-3-238,4-2 0,-4-2 22,1-2 929,4-2 0,0-1 0,3-5 0</inkml:trace>
  <inkml:trace contextRef="#ctx0" brushRef="#br0" timeOffset="93">19162 8994 8038,'-4'-9'0,"2"0"0,-5-1 0,5 5 2511,-6-3-740,7 7-855,-7-7 651,2 7-328,1-4-1036,-3 5-146,7 5 0,-6-3-272,4 4 1,-4 1 248,4 5 1,-3 0-106,3 3 0,0 0 72,3 0 0,-3 6-607,0-2 0,0 1 237,3-1 0,0-3-506,0-1 1,0 1 307,0 2 1,0-2 130,0-1 0,0-6 256,0 0 0,1-2-65,2 2 0,-1-3 197,4-3 0,0-2-151,4-1 1,0-4 585,2-3 0,0-2-224,3-3 0,-2 0 240,2-3 0,-3 3-78,0 0 0,-2 2 59,0 0 0,-2 4-172,-2 0 1,2 4 63,-1-1-347,-3 2 0,3 5 118,-4 2 1,1 2-182,-1 2 1,1 0 48,3 2 0,2-1-173,0 1 1,2-3 15,4-2 0,-2 0 50,2-4 1,0 0 335,0-3 0,3-5-142,-3-4 0,-1-3-127,-2-6 0,1 0 79,0-7 1,-1 1-319,-2 0 1,-1-3 135,0 2 0,1-2-1767,-1-1 1995,4 4 0,-2 1 0,2 5 0</inkml:trace>
  <inkml:trace contextRef="#ctx0" brushRef="#br0" timeOffset="94">19776 8957 8038,'0'-9'0,"0"-1"1265,0 1-787,0 0 0,0 3 234,0-1 519,0 1-202,0 1-309,0-3-318,0 7-56,0-8 52,0 8-52,0-3-340,-4 4 0,2 0 104,-4 0 0,3 1-259,-3 2 1,-1-1 168,-2 5 0,1 2-586,2 3 1,-3 2 268,3-2 1,-1-1-576,1 1 1,0 1 198,3 0 1,2-1 17,-2-2 0,2-1 243,1 0 0,1-1 167,2-1 0,2-3 357,5-4 1,-1 0-129,0 0 0,1 0 551,-1 0 0,0-1-126,1-2 1136,-1 2-1085,0-8 0,1 8-247,-1-2 1,-3-1-633,0 1 1,0-1 296,4 1 0,0 1-175,3-5 0,-2 1 141,4-3 0,1-1-163,3-3 1,-1-1 27,1-5 1,-1 0 593,1 1 1,-3-1 58,-1 1 1,-2 0 292,2 3 0,-5 1-80,0 5 1,-2 3-177,-5-1 0,1 5-239,-1-1 1,-2 3 140,2 3 1,-1 3-289,-2 7 0,1-2 73,2 5 1,-2-4-297,2 4 0,-2-1 3,-1 4 0,0-1-102,0 1 0,0 0 84,0-1 1,0-2 72,0-1 0,-3 0 292,0 0 0,-5-1-119,2-5 0,-2-1 156,-1-1 1,-1 0 73,1-4-399,0 0 289,-1-3-2654,1 0 2513,4-4 0,9-5 0,6-6 0</inkml:trace>
  <inkml:trace contextRef="#ctx0" brushRef="#br0" timeOffset="95">20577 8864 8038,'-4'-9'0,"2"0"0,-4 3 2846,3-2-866,-1 3 422,0 0-1660,3 0 0,-3 10-749,4 1 0,0 3 44,0 3 1,0 3-647,0 4 1,0-1 440,0 1 1,0-1-416,0 1 0,0 0 286,0-1 1,0 0-1343,0-3 1,-1 2-684,-2-5 2322,2 1 0,-7 0 0,2 2 0</inkml:trace>
  <inkml:trace contextRef="#ctx0" brushRef="#br0" timeOffset="96">20605 8668 8038,'0'-9'457,"0"0"-241,0-1 1,1 2-894,2 2 0,-1 2 255,4 4 0,-3 0 342,4 0 1,-1 8-86,3 5 0,-3 7 165,1 5 0,-1 2 0,3 5 0,0 1 0</inkml:trace>
  <inkml:trace contextRef="#ctx0" brushRef="#br0" timeOffset="97">20707 9078 8038,'0'-6'-332,"0"0"0,0-1 703,0-2 0,0 0-73,0 0 0,3-5 259,1-1 1,3-3-135,-1-1 1,5-2-70,2-1 1,3 0 41,0 4 0,-2-1-166,2 0 1,-5 5 142,2 1 0,0 7 241,0 3-429,-1 2 1,-4 2 44,-2 2 1,0 5-217,-3 5 1,-2 3 68,2 0 1,-2 1-665,-1-2 1,0 3-193,0-3 0,1 3-560,2 0 1,-2-2 505,2-1 827,-2 1 0,3-2 0,1 0 0</inkml:trace>
  <inkml:trace contextRef="#ctx0" brushRef="#br0" timeOffset="98">21043 9032 10873,'-6'0'2235,"2"0"-2047,4 0 0,0-5-177,0-1 0,4-6 172,3-4 0,1-2-162,1-4 0,4-2-5,-1-4 1,5 0 204,-2 0 1,-2 1-195,0 3 0,0 2 256,0 6 0,-4 3 141,-3 4-326,0 3 0,0 3-236,-3 6 0,-2 3 90,-1 3 0,3 4-197,0 3 0,0 1 87,-3 2 1,0 3-173,0 0 1,0-2 69,0-4 0,0 1-702,0-1 0,1-2-32,2 2 1,-1-5-119,5 2 0,-4-3 625,3-1 0,3-4 487,4-1 0,7-8 0,0-1 0</inkml:trace>
  <inkml:trace contextRef="#ctx0" brushRef="#br0" timeOffset="99">21406 8845 8038,'0'-9'0,"0"0"1886,0-1-505,0 5 180,0-3-682,0 3 459,0 0-880,0 0 0,-3 10-423,-1 1 1,1 2-83,3 1 0,0 4-35,0-1 1,0 4-99,0-4 1,4 4-534,3-4 0,1 4-333,1-4 1,4 0 381,-1-2 0,4-4 323,-4 0 1,4-4 81,-4 1 0,3-2 697,-2-1 1,1-5 45,-4-4 0,0-1 370,-7-6 0,0 0-381,-3-2 0,0-1 171,0 1 0,-4 0-194,-2 3 0,-5-2-170,-2 5 0,1-1-1110,2 4 1,4 1 347,0 1-2795,0-1 3119,-4 7 1,5-3 0,1 4 0</inkml:trace>
  <inkml:trace contextRef="#ctx0" brushRef="#br0" timeOffset="100">21843 8789 8038,'0'-9'0,"3"0"413,0 0 1,1-1-100,-4 1 2962,0 0-1989,0-1 0,-5 2-544,-1 2 0,-2 2-424,-1 4 1,-1 1-265,1 2 0,-3 3-464,-1 6 0,1 0 331,2 3 1,4 1-119,0 2 0,4 4 168,-1 0 0,2 0-1098,1-4 0,0 1 368,0-1 0,4-2-337,2 0 1,7-5 240,2 1 0,3-2-796,0-4 1650,1-2 0,4-4 0,0 0 0</inkml:trace>
  <inkml:trace contextRef="#ctx0" brushRef="#br0" timeOffset="101">21964 8845 11393,'10'0'1198,"0"0"-981,2 0 0,3 0 13,3 0 1,1-1 76,0-2 1,0-1-78,3-2 1,-5-2 101,1 1 0,-5-1 15,-1-1 0,-2-1 103,0 1 0,-5 0-10,-2 0 1,-6-1-127,-3 1 1,-6 3-277,0-1 1,-5 5 128,2-1 0,0 2-641,0 1 1,3 1 325,0 2 1,2-1-1244,0 5 1,4 0 320,0 5 0,4-1-59,-1 1 0,2 3-423,1 0 1,4 3 380,2 0 1171,2 1 0,6 0 0,0-1 0</inkml:trace>
  <inkml:trace contextRef="#ctx0" brushRef="#br0" timeOffset="102">22225 9013 9034,'0'-6'1638,"0"-1"0,3 1-1047,0-3 0,4 0-203,0-1 1,1-3-61,1-3 1,2-2-14,1-4 1,-2 1-15,3-3 1,0 3-137,0-1 0,0 3 80,-1 4 0,-4 3-14,1 5 14,-2-1 0,2 8-201,-3 0 1,-2 4 11,-4 6 0,0 2-249,0 0 0,3 5-274,0-2 0,0 2-482,-3-2 1,0 3-349,0-2 0,3-2 170,0 2 0,2-5 232,-2 1 0,1-1 366,2-2 1,3-1 528,1-1 0,-1-3 0,4-4 0</inkml:trace>
  <inkml:trace contextRef="#ctx0" brushRef="#br0" timeOffset="103">22756 8380 8038,'6'-24'0,"0"2"0,-4 6 1424,1 0 1,-1 5 1045,1-2 219,-1 7-1307,2 2-967,-4 4 0,-1 5-365,-2 5 0,0 4 100,-3 8 1,0 6-111,-3 6 0,-1 2 127,1 1 0,0 0-337,-1 1 0,4 2-69,0 0 0,3 2-464,-3-2 0,4-5-154,-1 3 0,3-5 408,3-2 0,2-4-465,4-9 0,0 0 300,1-3 0,3-2-3,3-7 1,1 1 196,2-4 1,3-1-473,-1-5 1,4 0 40,-3-6 851,0-3 0,-4-3 0,1-1 0,0 1 0</inkml:trace>
  <inkml:trace contextRef="#ctx0" brushRef="#br0" timeOffset="104">22625 8650 8038,'-23'-10'0,"1"1"1957,6 0-1311,7 4 1,7 0 546,8 1 1,2 3-538,11-2 1,-1 2-294,6 1 1,4 0-134,3 0 0,0 0-189,-3 0 1,3 0-345,0 0 0,1-1-397,-5-2 0,-2 2-939,0-2 1,-2 2 1416,-1 1 1,3-4 0,-5-1 0</inkml:trace>
  <inkml:trace contextRef="#ctx0" brushRef="#br0" timeOffset="105">5046 10195 7969,'-13'-5'391,"7"-3"1,-7 7 555,7-2 1,1 3-1457,-1 3 89,0 2 159,0 9 0,-2 0 533,7 9-191,-7 5 1,4 3-80,-2 6 211,-3-2-407,8 11 1,-6-8 302,4 2 1,-1 2-126,1-2 61,2 0-47,-4-7 0,1-5 21,-2-6 226,2-2-91,-4-6 1,6-1-101,-5-7 350,5-2-222,-2-8 0,3 1 130,-2-7 1,1 1-203,-4-9 0,1-4 98,-2-9-626,-1-2-1153,7-13 1014,-3-1 477,4 19 0,0 0 0,0 1 0,1 0-31,0-1 1,1 0 198,2 1 1,1 0-105,0-3 0,1 0 1,2 3-1,1-1-27,-1 2 0,0 0 196,0 0 1,1 1-55,14-17 1,-2 4-886,4 7 1041,-5 6-246,3 7 143,-8 4-92,2 5 0,-6 4-36,1 2 1,-2 3-127,0 3 0,-1 2 1456,0 4-1588,5 1 569,-4 3 0,0 2-370,-3 3 0,-2 2 48,1 2 0,-2 0-11,-4 3 0,0 1-44,0-4 1,-4 3 36,-2-4 0,-2 4-29,-2-3 1,0 0-243,-3-4 0,2-2-223,-4-1 1,0-3-295,0 0 0,-2-6-394,5-3 1187,-1-2 0,0-5 0,-2-1 0</inkml:trace>
  <inkml:trace contextRef="#ctx0" brushRef="#br0" timeOffset="106">5307 10288 9597,'0'-6'645,"0"0"1,0-3-184,0-4-183,0-3-112,0-3 0,4 0-44,3-3-65,1-2 0,2 4 312,3-1-335,-3 1 0,6 5 142,-3 3 0,2 2-196,-2 0 1,0 5-26,0 2 1,-3 2 14,2 1 1,-4 1 137,-2 2-121,0 7 54,-1 0 0,3 4-250,-5-1 126,4-3 0,-5 7-220,4-5 0,-1 4 120,2-4 1,1 0-47,-2-2 0,2-4 39,2 0 0,-1-1 52,0 2 25,1 1 0,-1-7 89,0 2 0,-3-2-102,1-1 0,-5-1 446,1-2 0,-1 1-143,1-4 1,-2-1 415,2-2 1,-3-1-254,-3-3 0,-1 3-48,-2-2 0,-3-2-371,3 2 0,1-1 91,-1 4 0,0 0-172,-4-1 1,4 1 49,0 0 1,1 3-1009,-2-1 1,2 4 57,2-3 1,2 0 1058,-2-4 0,2 1 0,1 0 0</inkml:trace>
  <inkml:trace contextRef="#ctx0" brushRef="#br0" timeOffset="107">5810 9655 8028,'0'-18'0,"0"0"0,0 3 2060,0 1-1316,0 9 0,0 0 115,0 2 26,0 2-217,0-3 1,0 11-593,0 2 0,0 7 268,0-1-332,0 7 51,4 2 1,-3 7-395,2 0 262,-2 4 1,-1-3-587,0 2 0,0 1 352,0-4 0,3 1-388,0-1 0,1-6 268,-4 0 0,3-5 53,0-5 1,1-2 93,-1-7 0,-1-2 54,4-4 0,-3-1 309,4-2 0,-1-2-97,3-5 0,1-2 78,3 0 1,-3-1-24,3 4 0,0 0 50,0-1 1,2 5-67,-3 2 1,2 2 183,-2 1 1,0 0-54,3 0 0,-2 4-140,2 2 1,-3 3-9,0 0 0,-2 0 313,0 0 0,-5 4-69,-2-1 0,1 1 16,-1-4 1,-2 3-41,-7 1 0,-1 2 81,-9-2 0,1 2 52,-4-2 1,0-1-333,1-3 1,0 1-211,3-1 1,-2-4-660,5-2 0,-1-2 836,4-1 0,0 0 0,-1 0 0</inkml:trace>
  <inkml:trace contextRef="#ctx0" brushRef="#br0" timeOffset="108">6741 9842 8028,'0'-6'0,"-1"2"0,-2 4 1213,2 0-783,-7 0 1,7-1 156,-3-2 1045,-1 2-466,4-3-521,-3 4-384,0 0 1,3 1-197,-2 2 0,2 2 104,1 5 1,-3-1-294,0 0 1,0 5 183,3 1 1,0 2-310,0-2 0,1 3 149,2-3 0,1 3-746,2 1 1,5-4 204,-1 1 1,4-5 20,-1 1 0,3-1 348,0-2 1,0-4 26,0-2 1,0-2 340,-3-1 0,2-4-119,-2-2 0,-2-3 223,-5-4 1,1 2-132,-3-5 0,-1 1 650,-3-4 0,-4 1-168,-3-1 0,-2 1 43,-3 3 1,-2-2-635,-1 5 1,-2 0 88,5 2 0,-4 2-870,4 2 0,-1-2 23,4 5-841,4 0 1,1 2 168,4-2 1470,4 2 0,9-7 0,7 3 0</inkml:trace>
  <inkml:trace contextRef="#ctx0" brushRef="#br0" timeOffset="109">7384 9516 8028,'-5'-19'1059,"0"4"132,-4-1 1,0 5-601,-1-2 0,1 4 244,0 3 0,-2 1 249,-1 1 0,-2 3-513,-1-2 0,-2 3-440,5 3 0,-4 4 81,4 5 1,0 3-706,2 3 0,4 4 236,0 0 1,4 7 53,-1-2 0,2 5-930,1-1 0,1-2 451,2 2 0,2 1-622,4-1 0,2 6 623,1-3 0,-1 0-248,5-6 1,-5 2 7,2-2 806,-3 2 0,-1-10 0,1 2 0</inkml:trace>
  <inkml:trace contextRef="#ctx0" brushRef="#br0" timeOffset="110">7048 9842 8028,'-4'-10'1185,"3"1"278,-2 0 0,2 2-1144,1 1-212,0 4 1,4-3 622,2 2 0,4 1-265,2-4 1,6 2-69,3-2 0,6 1-154,1-1 1,4-2-630,6 1 1,2-1-370,0-1 0,4-2-479,-4-1 1,0 2-2044,-2-3 3062,-5 3 0,-1 1 0,-4-1 0</inkml:trace>
  <inkml:trace contextRef="#ctx0" brushRef="#br0" timeOffset="111">8343 9599 8124,'-6'-4'508,"-2"3"29,3-3 1,-3 5-167,1 2 0,2 4 171,2 5 1,2 3-410,-2 7 1,-1 2-25,1 4 1,0 0-238,3 0 1,0 3 81,0 0 0,0 0-489,0-3 1,0-7-61,0-3-314,0-5 632,0-4 0,1-5 255,2-4 1,-2-5 239,2-4 1,-2-5-136,-1-5 1,3-3 22,0-3 0,3-2 1,-3-1 1,5 0 153,-2 0 0,2 3-16,2 0 1,-1 5 12,0-2 1,1 3 29,3 4 0,-2 1-117,5 5 1,-5 4 384,2 2-363,1 2 1,-4 6-162,3 4 1,-3 2 150,-1 4 1,-3-2-163,-3 2 1,1 1 83,-1 2 0,0 1-390,-3 0 1,0-1-27,0 1 1,0-4-168,0 1 1,0-2-346,0 2 517,0 1 0,-3-6-386,0 1 34,0-6 447,3-1-3,0-5 1,0-8 264,0-1 0,4-7 101,2 1 1,2-3-116,2 0 1,2-4 252,1 0 0,2-3-109,-2 4 1,2-1 394,-3 3 1,1 2-185,-4 1 1,4 0 196,-1 3 1,-3 4 216,-2 3 106,-1 4-709,3-2 1,-4 8-158,-2 2 1,-2 3-42,-1 4 0,0 1 147,0 5 0,0 2-553,0 1 0,0 4 202,0-1 0,0-1-684,0 0 0,0-2 417,0 3 0,0-3-809,0 3 0,0-5 423,0 2 0,0-3 852,0-4 0,4 3 0,2-4 0</inkml:trace>
  <inkml:trace contextRef="#ctx0" brushRef="#br0" timeOffset="112">8957 9637 8124,'0'-10'1278,"0"4"1808,0 0-2148,0 4-914,0-6 180,0 7 154,0-4 98,-4 10-277,3 0 1,-3 7 238,4 1-790,0 3 306,0-1-1207,0 3 965,0 1 0,1-2 295,2-1-421,2 2 236,0-8 1,3 6-306,-1-3 20,5-5 237,-2 0 0,4-7-297,-5 3 1137,1-3-480,-1-1 1,0-5-136,0-1 959,1-6-673,-5-3 1,2-3-167,-4-1 33,0-4 0,0 0-326,1-5 1,2 3 113,-3 0 0,3 1-657,-3-1 1,3 4 300,-2 5 0,3 3-786,-1 3 0,-1 5 1222,1 2 0,1 6 0,2 2 0</inkml:trace>
  <inkml:trace contextRef="#ctx0" brushRef="#br0" timeOffset="113">9302 9786 8063,'-5'-10'2090,"3"4"-1699,-4 0 0,1 0 211,-1-4 1,-1 1-18,3 0 240,1 0-451,3-1 0,0-2 226,0-1-594,0-3 0,0 1-1242,4 1 930,6-4 1,4 5 218,5-3-2016,-1-1 1424,1 6 1,3-2 91,0 4 587,3-1 0,-1 1 0,4 0 0</inkml:trace>
  <inkml:trace contextRef="#ctx0" brushRef="#br0" timeOffset="114">9721 9572 8063,'0'-10'-316,"0"4"363,0 0 5,0 0 1063,4 0-214,-3 2-163,3 0-692,-4-1 35,0 0 1,0 0 267,0 2-247,0 2 305,0-4 281,0 1-65,0 3 372,0-3-646,0 0-112,-4 3-62,3-3 0,-8 5 232,3 2-463,-2 2 86,-6 4 0,3 1 320,-4-1-653,3 4 273,-5 2 1,2 5-1088,-4 1 772,5-1 0,1 4-208,3-3 0,2-1 201,2 2 1,2-2-494,4-2 1,5-4 262,4-5 1,1-1 302,6-5 1,1-1 45,4-5 0,-1-3 157,2-6 0,0-6-95,0-4 0,-3-4 304,-4 2 0,-2-4 161,2-3 0,-4-2 407,-2-5 1,-1 1-304,-5 0 1,0-4-34,-3 1 0,0 1 659,0 5 0,-1 3-401,-2 6 0,1 6 265,-4 7 0,3 2 258,-3 4-641,4 2 0,-6 8-627,5 2 1,-4 7 135,1 2 0,1 4 79,-2 3 0,5 2 15,-1 3 1,2 6-642,1 1 0,0-1 204,0 1 0,0-3-563,0 3 1,4-4 160,2 1 1,4-3-24,2-3 0,0 0 278,3-7 0,1 2 123,2-8 1,2-3 232,2-6 0,-3-2-142,3-1 0,0-5 313,-4-5 0,3 0-128,-5-6 1,-3-2 340,-1-4 1,-1 0 194,-2 4 1,-1 0 385,-1 3 1,-3-2 290,-4 5 0,0-4-490,0 4 1,-1 2-125,-2 4 0,1 1-152,-5-1 0,1 2-406,-3 4 1,-1 0 61,1 0 0,0 4 41,0 2 0,-1 2 166,1 2 0,0 2-501,-1 1 1,1 3-773,0 0 1,2 0 525,1 0 0,4 1-704,-1-1 1,2-2 512,1 2 1,4-2-371,2 2 0,4 0 476,2-3 1,3 0-76,3 0 1,-2-3 673,-1 2 0,1-1 0,2-2 0</inkml:trace>
  <inkml:trace contextRef="#ctx0" brushRef="#br0" timeOffset="115">10177 9693 9122,'0'6'415,"0"0"1760,0-4-880,0 6-337,0-7-378,0 8 157,0-8-122,0 3-581,4-8 0,-3-1 38,2-5 0,1-3-48,-1-3 1,3-2-653,-2-4 1,2 2 338,-3-1 0,4-3-1029,-1-1 1,3-1 575,0 1 1,0 2-1619,1 5 2360,3-1 0,1 1 0,5-1 0</inkml:trace>
  <inkml:trace contextRef="#ctx0" brushRef="#br0" timeOffset="116">10680 9153 8063,'-19'-15'0,"0"2"426,1 3 1,2 0 1326,1-2-1603,7 1 3074,0-2-2100,8 3 1,1 1-467,2 0 0,7 3-314,5-1 1,7 5 4,3-1-363,2-2 95,0 4-1016,1-3 902,0 8 0,-3 1 45,0 5 0,-1 2-87,1 0 1,-3 5-23,-3-2-413,-5 3 260,-4 5 1,-3-3-68,-4 5 805,0-4-323,-11 6 1,-3-3 769,-11 4-648,-2 0 1,-7-2-172,0-1 1,-3 1-456,3-4 0,0 1-421,3-2 0,7-4 450,3 2 0,8-6-1329,1 2 1,7-2-1639,2 2 3277,4-3 0,5 1 0,1-3 0</inkml:trace>
  <inkml:trace contextRef="#ctx0" brushRef="#br0" timeOffset="117">10745 9730 8063,'-10'9'0,"1"0"2940,0-3-1919,4 2 0,-3-6 1238,5 4-964,0-4-1277,3 2-1657,0-4 1,4 0-611,3 0 2249,1 0 0,5-4 0,2-1 0</inkml:trace>
  <inkml:trace contextRef="#ctx0" brushRef="#br0" timeOffset="118">7151 10707 8171,'0'-23'0,"0"4"0,-1 7 2901,-2 1-2108,2 6 1,-4 3-482,5 8 0,1 6-44,3 9 0,-3 4 162,2 6 0,1 6-309,-1 7 0,3 2-291,-3 4 0,3 0 65,-4-22 0,0 0 0,0-1 0,0 0 97,-1 4 1,1 1-1,-2-1 1,1 0-351,0 1 0,1 1 0,-1-4 0,-1-1 32,0 24 0,0-4-709,0-4 0,0-9-272,0-4 0,0-13 12,0 1 469,0-11 826</inkml:trace>
  <inkml:trace contextRef="#ctx0" brushRef="#br0" timeOffset="119">7104 11126 10501,'1'-5'-985,"2"2"517,-2 2 805,8 1-263,-4 0 0,8 0-166,3 0 424,1 0-219,6 0 0,1 0-779,4 0 391,4 0 1,-2 0-390,4 0 1,-1-7 270,1-2 0,-2-8 61,-4-2 1,-4-3 331,-2-6-305,-3-8 0,0-3 0,0-7 0</inkml:trace>
  <inkml:trace contextRef="#ctx0" brushRef="#br0" timeOffset="120">7570 10661 8163,'0'-33'0,"-1"2"870,-2 6 1,-2 3-299,-1 7 0,1 5 1072,2 7-1114,2 2 0,-6 5-90,4 3 0,-4 8-197,4 4 0,-3 10 178,3 2 1,-4 7-181,1 2 0,0 5-449,0-2 1,4 6 5,-1 1 1,1-23-1,0 1 179,0-1 1,1-1 0,-1 1-1,1 0-1044,1 23 0,0-3 468,0 3 0,0-8-625,0-4 1,0-8 524,0-6 0,3-3-31,0 1 0,4-7 47,-1-2 683,-2-7 0,9-2 0,-3-4 0</inkml:trace>
  <inkml:trace contextRef="#ctx0" brushRef="#br0" timeOffset="121">7691 11099 8163,'0'-6'3276,"0"2"-884,0 4-1858,0 13 0,0-6-696,0 8 0,0 0 174,0-3 1,0 2-748,0-2 0,4-1 374,2 1 1,2-5 147,2-1 1,-1-4 20,0 2 0,4-4 4,-1-4 1,4-4 252,-4-4 0,4-4-167,-4 4 0,0-1 295,-2 4 1,-1 1-66,0 2 0,1 1 112,-1 5 0,-3 5-1,0 1 0,0 10 81,0 6 0,1 6-62,-4 6 0,3 4-96,-3 9 0,1 0-538,-4-1 0,0 4 323,0-1 0,0-4-308,0-8 0,0-1 179,0-5 1,-4-1-842,1-5 1,-1-3-1007,1-7 2029,2 3 0,1-3 0,5 3 0</inkml:trace>
  <inkml:trace contextRef="#ctx0" brushRef="#br0" timeOffset="122">8147 11406 10083,'0'5'1942,"0"3"-1978,0-3 0,0 6 252,0 1 856,0 3-617,0 7 0,0 2 246,0 4-825,0-4 167,4 3 1,-3-4-709,2 1 583,-2-1 0,0-5-1495,2-3 884,-2-1 296,4-9 0,-5-3 81,0-8 0,0-6 191,0-9 0,0-4-179,0-6 1,0-6 244,0-7 0,0-1-204,0-2 1,0-3 351,0 1 1,1 0 268,2 6 1,2 2-188,4 7 0,2 5 320,1 4 0,-2 12-225,3 1 0,0 7 46,0 2 0,-1 3-20,-3 3 0,0 3 206,-3 3 1,2 0-55,-2 0 1,-1 4 42,2-1 0,-5 4-472,1-4 1,-2 5 98,-1-2 1,0 6-449,0 1 0,-3 3 241,0-4 1,-5 2-750,2-1 0,-2-2 380,-1 5 0,-1-4-345,1 1 1,3-7-97,0-2 1,4-3-1356,-2-1 2258,3-4 0,6 0 0,0-5 0</inkml:trace>
  <inkml:trace contextRef="#ctx0" brushRef="#br0" timeOffset="123">8640 11024 8131,'0'-14'0,"0"-3"620,0 5 0,0-1 880,0 4 0,-4 1-580,-2 1 1402,-2-1-1510,-1 7 0,-2-3 53,-1 4-384,1 0-166,-6 0 0,6 4-169,-1 2-88,2 3 0,1 0-747,3 0 0,2 4 541,4-1 0,4 5-779,2-2 0,4 3 434,2 0 0,0 1-623,3 0 1,1-1 438,2 1 1,-3-2 443,-3-1 0,-2 1 81,0-1 0,-2 2 205,-2 0 1,-2-3 695,-4-3 1,-1 2-457,-2-2 1,-2 0 79,-4-2 0,-4-1-65,1 0 0,0-2-1302,2-1 0,1-3-1240,0 3 2234,3-4 0,2 2 0,4-4 0</inkml:trace>
  <inkml:trace contextRef="#ctx0" brushRef="#br0" timeOffset="124">9004 11071 8131,'0'-7'0,"0"1"3276,0 0-2080,0 1 0,1-2 3,2 3-318,2-3-501,4 2 0,2-1 220,1 0-141,2 4-249,9-7 0,-2 8-577,4-2 319,0-2 1,-1 4-1366,1-2 0,0 2 823,3 1 1,-4 3-99,-2 0 0,-3 4 201,0-1 0,-5 3-1059,-1 0 1,-4 3 203,-3 1 1342,-2 3 0,-4 3 0,0 5 0</inkml:trace>
  <inkml:trace contextRef="#ctx0" brushRef="#br0" timeOffset="125">9134 11248 8131,'-6'0'2731,"0"0"-1944,-1 0 0,1 0 441,0 0-503,4 0 0,-1 0-251,6 0 0,3 0-690,6 0 0,3-2 214,4-1 1,0 2-498,3-2 0,1-1 319,2 1 1,0 0-2581,-3 3 2760,4-4 0,-2-1 0,4-5 0</inkml:trace>
  <inkml:trace contextRef="#ctx0" brushRef="#br0" timeOffset="126">10288 10782 8131,'-4'-16'689,"-2"1"1,-5 4 484,-2-2-811,-3 3 1,1 5 234,-3 2 119,-5 1-359,-1 2 1,-7 8 119,0 1-79,-4 7-190,6-2 1,-2 2 150,6-1-281,2 1 21,9-2 0,1 1-517,7-3 326,2 2 1,6 2-536,4-1 0,6 1 372,9 3 1,4-1-287,6 1 1,-1 3 207,4-1 1,0 1-7,0-3 1,1-1 7,-4 1 1,-4-2 89,-5-1 0,-4 2 230,-2-3 1,-7 0-55,-6 0 1,-4-3 327,-5 0 1,-5 1-162,-7 0 0,-2-1-447,-2-2 1,3-4 104,-3 0 0,6-4-278,0 1 0,5-3 517,-2-3 0,7-6 0,2-6 0</inkml:trace>
  <inkml:trace contextRef="#ctx0" brushRef="#br0" timeOffset="127">10614 10847 12636,'-1'14'1046,"-2"1"1,2 3-554,-2 0 1,-1 5-573,1 2 0,0 5 119,3 1 0,0 0 160,0-3 0,0-1 69,0-2 1,0 1-30,0-5 0,1-2 119,2-4-359,-2-7 0,7 4 0,-3-7 0</inkml:trace>
  <inkml:trace contextRef="#ctx0" brushRef="#br0" timeOffset="128">10866 10856 8131,'0'-13'0,"0"3"2254,0-3-1430,0 3 1,0 4 630,0-1-718,0 5 0,0-1-448,0 6 0,0 6-35,0 3 1,0 6-323,0 0 0,0 2 138,0 5 0,4 0-748,2 3 1,-2-2-132,-1-1 0,1 2-767,0-2 0,0-1 113,-1 1 1,-2-3 1462,2 0 0,-2 0 0,-1-8 0</inkml:trace>
  <inkml:trace contextRef="#ctx0" brushRef="#br0" timeOffset="129">10810 10856 8131,'0'-18'684,"0"-1"-605,4 1 1,1 0-93,5 2 1531,3 3-979,1 4 1,5 4 62,0 1 514,3 3-663,-2 1 1,7 5 234,-2 1-162,-2 2-316,3 5 0,-3 2-199,2 4 38,-2 3 0,-9 1-245,-1 2 1,-2 3 245,2 0 1,-7-3-190,0 3 0,-5-3 77,-4 3 0,-3 0-256,-7 0 1,-1-4 27,-5-2 0,-3-3-78,1 0 0,-4-1-614,3-3 1,0-2 427,4-7 1,3-2-1716,3-4 1248,-3 0 1021,9-4 0,-6-6 0,7-4 0</inkml:trace>
  <inkml:trace contextRef="#ctx0" brushRef="#br0" timeOffset="130">11573 10763 8131,'0'-13'0,"-4"3"0,0-7 3127,-2 5-1473,-2-1-707,2 4-354,1 0 114,-3 3-244,-1 2 1,-6 1 534,-3 0-705,-1 0 1,-3 7-70,1 2 1,-5 6 44,1 0 1,2 4-423,1-4 0,7 4 211,2-4 0,7 3-780,3-2 1,2 3 331,1 0 1,8-2 0,5 2 1,7-1-218,5 4 0,3-1 156,3-3 0,1 2-67,2-5 0,3 5 171,-3-2 1,-5 0 195,-1 0 1,-7-2-106,1 2 1,-9-2 542,-4 2 0,-6-3-39,0 4 0,-10-4 95,-6 4 0,-7-4 641,-5 4 0,-3-5-434,-3 2 0,2-3-300,-2-1 1,2-2 60,1-1 0,4-4-1642,3 1 0,5-3 297,4-3 1033,1-2 0,2-9 0,0 0 0</inkml:trace>
  <inkml:trace contextRef="#ctx0" brushRef="#br0" timeOffset="131">12346 10363 8131,'0'-19'2021,"0"1"-1567,0-1 1,0 8-173,0 1-184,0 7 0,-1 1-62,-2 8 1518,-2 5-963,-4 16 0,-6 4 126,-4 12-806,-3 5 1,7-17 0,1 1 153,-2 0 0,1 1 1,0 3-1,0-1-221,-2 1 0,0 0 1,0 2-1,-1 1 95,0 2 0,-1-1 1,2-4-1,1-2 66,0-1 0,1 0 0,2-4 0,1 0-392,1-3 0,0 0 0,-8 21-25,0-7 0,5-7-154,1-5 1,6-1-274,1-5 0,4-5-1763,-1-4 2602,6-7 0,2-2 0,4-4 0</inkml:trace>
  <inkml:trace contextRef="#ctx0" brushRef="#br0" timeOffset="132">12337 11238 8131,'-4'5'2096,"3"0"-1376,-8-5-448,8-5 1,-3-4 131,4-6 0,0-7-95,0-3 1,4-4 97,3-5 1,1-4-117,1-9 0,5-3-409,1 1 1,-6 22-1,0 1 256,0 1 1,0 0 0,9-22 106,-3 6 0,2 6 35,-5 10 0,4 5-30,-4 7 1,-2 2-136,-4 8 1,-4 1 131,1 5 1,-2-1-354,-1 4 0,0 0 88,0 4 1,0-3 18,0 2 0,1-2-325,2 6 1,-1 0-184,5 0 1,-4 2 141,3-2 1,0 2-179,3-2 1,-2 2 180,-1-3 0,-1 1-8,1-4 0,2 1 294,-1-1 0,-2-3-97,1 0 0,-3-4 181,3 1-23,1-2 0,2-5 131,0-2 0,4-6 43,-1-4 0,1-2 44,0-4 1,-3 1 241,3-4 1,0 4-212,-1-4 0,1 2 61,-4 1 0,0 2-51,1 7 1,-5 1 1139,-2 2-464,-2 5-404,-1 1-300,0 17 0,-1-1-140,-2 13 1,-1-3-115,-2 2 0,-2 1 96,5 3 0,-3 0-301,3 0 1,-3-3 143,3 0 0,-4-2-1041,4 2 1,-1 1 19,1-4 0,2 0-352,-2-4 1,3 0 602,3-3 1,2-1-743,5-5 1611,-1-4 0,4-5 0,2-5 0</inkml:trace>
  <inkml:trace contextRef="#ctx0" brushRef="#br0" timeOffset="133">12998 10745 9735,'-4'-5'2559,"3"0"-1568,-8 5 370,8 0-515,-7 0 0,4 5-335,-2 1 1,1 6-232,2 4 0,2 1 79,-3 2-594,3 0 52,1-1 0,1 1-194,3-1 1,1 0 324,4-3-654,0-1 465,5-5 0,-1 0-10,3-3-362,1-2 358,-6-4 0,5-4-288,-3-2 578,3-3-61,-10-4 1,7-2-200,-7-3 61,-2-5-126,0 3 1,-4-6-249,0 5 1,0-1 56,0 3-808,0 1 751,0 3 0,0-1-215,0 3-525,0 5 609,4 0 669,2 7 0,3 5 0,0 6 0</inkml:trace>
  <inkml:trace contextRef="#ctx0" brushRef="#br0" timeOffset="134">13277 10922 9212,'0'-6'1698,"0"1"-1001,0 2 0,0-2-262,0-4 1,0-2 114,0-1 0,0 1-166,0-5 1,3 1-467,0-4 1,5 0 157,-2 1 1,5-1-881,2 0 1,2 5-259,-2 2 1,3-1 1061,0 4 0,5-7 0,3 6 0</inkml:trace>
  <inkml:trace contextRef="#ctx0" brushRef="#br0" timeOffset="135">13715 10782 8131,'-9'-9'976,"-1"-1"99,1 1 1,1 0-665,1-1 1959,-1 1-1525,3 4 1,-4-2 46,-1 4-445,1-1-134,0 0 1,-1 3 46,1-2-562,0 2 216,0 5 1,-1 5-738,1 3 580,-5 5 1,4-4-173,-2 3 0,4 2-349,2 1 1,1-1-404,-1 4 1,2-2 413,4-2 0,1 0 39,2-3 1,2-1 194,4-5 0,4 0 99,-1-3 0,5-3 153,-2-6 0,3-3 131,0-7 0,1 2 293,0-5 0,-4 0-266,1-6 0,-5 1 827,2-4 0,-3 1-415,-1-4 1,-3-1 188,1-2 0,-4-2-171,3-5 0,-4 2 435,1 2 1,-1 2-172,1 4 1,-2 4 696,2 2-245,-2 11-714,-1 3 0,-3 9-699,0 2 0,-1 3 250,1 7 0,-1 1-134,-2 5 1,-2 3 168,5 3 1,-3 3-300,3 3 0,0-2-120,3 2 0,0-2-234,0-1 1,1-1-136,2-2 1,3 1 229,7-5 1,-2 0 23,5-5 0,-1-3 151,4-4 1,-1-3 328,1-3 0,0-2-60,-1-1 0,-2-4 302,-1-3 0,-3-5-83,0-4 1,1 0 151,0 0 0,-4-1 647,-3 1 0,-4-1-398,2-2 0,-3 0 387,-1 1 0,0 3-324,0 3 1,-1 2-135,-3 0 1,-1 2-161,-4 2 0,0 2-174,-1 4 0,1 1-50,0 2 1,-1 2-196,1 4 1,0 5-82,-1 1 1,4 3 160,0 0 0,4 1-553,-1 0 0,2-2 281,1-1 1,1 1-401,2-1 0,2 0 165,4 0 0,4-4 5,-1-5 0,6-3 230,1-4 0,-1 0 99,4 0 0,1-8 27,-2-1 1,4-6-70,-3-1 1,0 0 608,-4 0 0,0-1-258,-3 5 0,0 0 1073,-3 2 0,-5 5-565,3 2 1,-6 2 483,2 1 1,-4 1-399,1 2 1,1 2-317,0 5 1,0 0-1136,-1 2 1,-1 0 566,4 3 0,0-2-107,4 2 1,-1-2 161,0 2 0,1-3-1485,-1 0 1,0-1-1070,0 2 2708,1-3 0,-1 4 0,0-5 0</inkml:trace>
  <inkml:trace contextRef="#ctx0" brushRef="#br0" timeOffset="136">5391 12747 8170,'-9'-22'-72,"-1"0"0,2 3 949,2 4-55,2 4 13,4-3-426,0 9 0,0 3-271,0 8 1,0 4 105,0 9 0,0 4-241,0 2 1,1 6 116,2 3 0,-2 5-457,2 1 1,1 1 58,-1-4 0,4 3-220,0 1 1,-3 5 154,-1-2 0,1-1-37,-1-6 0,0-3-281,-3-3 0,3-4-236,1-6 107,-1 1 790,-3-16 0,-5 7 0,0-8 0</inkml:trace>
  <inkml:trace contextRef="#ctx0" brushRef="#br0" timeOffset="137">5074 12672 8194,'-9'-19'0,"4"2"793,2 1 0,2 0-216,1 3 0,1 1-768,2 3 1,6 2 28,7 1 1,3 4 231,6-1 1,4 2-5,8 1 0,6 4 1,3 2 1,3 4-270,-21-4 0,0 0 0,21 9 250,-24-6 0,-1 0 1,20 10-107,-7-1 0,-7 1 60,-2 0 1,-9-2-193,-3-1 0,-4 0 122,-8-3 1,-2 3 160,-6 0 0,-2 1-48,-6 2 1,-4 0 12,-5-1 1,-1 2-464,-6 2 1,5-3 187,-5 3 1,3-5-284,1-2 0,1-4 565,4 2 1,5-7-66,1-3 0,7-2 0,2-1 0</inkml:trace>
  <inkml:trace contextRef="#ctx0" brushRef="#br0" timeOffset="138">6220 12346 8230,'-4'-9'1299,"-2"0"0,-3 3-861,0 3 1,-2 2 81,-1 1 1,0 10-153,-7 5 1,-2 8 20,-7 8 0,0 9-577,14-17 1,0 1 0,0 4 0,0 1 299,0 0 0,1 1 0,0 1 0,2 2 22,-1 1 0,2 0 0,2 1 0,2-1-142,0 2 0,2 0 1,1-4-1,1 0-165,1-4 0,2 0 1,6 22-359,3-6 0,5-4-326,1-6 0,4-6 420,2-6 0,4-2-257,-1-2 1,4 0 225,-1-3 0,2-4-439,-5-5 1,-3-1-15,0 1 921,2-1 0,-1-5 0,1 0 0,-2 0 0,-2 0 0</inkml:trace>
  <inkml:trace contextRef="#ctx0" brushRef="#br0" timeOffset="139">6601 12616 8199,'0'-10'268,"0"-3"1,0 3 1099,0-2-560,-4 5-492,3 3 1,-3 10 53,4 3 0,0 5 23,0 8 0,0 2-23,0 4-419,0 0 100,0 0 1,0 0 228,0-1-695,0-3 391,0 3 0,0-3-986,0 4 498,0 0 171,0-4 1,1 1-235,2-3 1,-1 0 164,4-3-1216,-3-1 996,5-3 1,-6-5 629,4-4 0,0-4 0,4 2 0</inkml:trace>
  <inkml:trace contextRef="#ctx0" brushRef="#br0" timeOffset="140">6471 12719 8126,'-14'-15'456,"1"3"0,3-1 313,0 4-522,5-7-93,1 10 1,8-4 148,3 4 0,5 4-123,3-1 0,7 2 6,3 1 0,3 1-32,3 2 0,1 2-123,2 4 1,2 1-63,-1 3 1,0 1-254,-1 5 1,1 0 15,-4-1 1,0 1 106,-3-1 0,-4 1 93,-2 0 1,-8 2-2,-5 1 0,-3 0 100,-6-3 1,-9 2 260,-3 1 1,-5 1-125,-1-2 1,-4-1-82,0 2 0,-4-6-15,2 0 0,2-5-513,3 2 0,2-4 221,4-3 0,0-2-1616,0-4 1027,7 0 809,-2-8 0,8-2 0,0-9 0</inkml:trace>
  <inkml:trace contextRef="#ctx0" brushRef="#br0" timeOffset="141">7216 12467 8097,'0'-18'0,"-3"3"1268,0 3 0,0 1 187,3 2-333,0 4-441,0 1-566,0 4 1,0 8 291,0 4 1,3 6-125,0 4 1,4 6-216,-1 6 0,3 5 142,0 1 0,-1 8-779,-2-1 1,3 1 502,-3-1 0,2 3-299,-3-23 1,-1-1-1,0 1 1,-1-1-237,3 24 0,-1-5-173,1-8 1,-1-7 82,-2-2 0,0-7 168,3-2 1,-4-5-1290,1-5 1812,-2 1 0</inkml:trace>
  <inkml:trace contextRef="#ctx0" brushRef="#br0" timeOffset="142">7942 12532 8097,'5'-13'0,"-1"3"0,-4-3 0,0 6 0,0 1 0,-4 1 855,-2-2 1,-2 0-284,-1 4 0,-6 0-103,-4 3 1,0 1 148,-6 2 0,0 2-240,-3 5 1,-1 2-128,-2 0 0,5 4-15,-2-4 1,8 2 14,1-2 0,1-1 0,6 1 0,4-2-15,5 0 1,2-1 28,1 0 1,5 4-30,4-1 1,5 0-727,4-2 1,4-1-1150,0 0 1,4 4 16,-2-1 1,-1 1 1508,-1-4 1,1 1-13,-2 3 0,1-3 258,-3 2 1,-4 0-47,1 0 1,-6-1-4,-1 1 0,0-2-47,-6 0 0,-1 2 353,-5 0 0,-6 1-59,-3-4 0,-5 4-1,2-1 0,-3 0-479,0-2 1,-4-1 92,0 0 1,2-2-849,4-1 0,0-4 466,3 1 1,2-6-1418,5-3 1855,1-7 0,5-1 0,0-5 0</inkml:trace>
  <inkml:trace contextRef="#ctx0" brushRef="#br0" timeOffset="143">8184 12607 8097,'0'-9'3276,"0"-1"-1307,-4 1-933,3 4-268,-3 1-532,4 4 1,0 5-94,0 4 1,0 1 51,0 6 0,0 0-126,0 2 1,0 1-458,0-1 1,0 1 280,0 0 1,0-2-1100,0-1 1,0 1 506,0-1 1,1-3-730,2 0 0,-1-1 674,4-3 1,-2 2-253,6-8 1006,-3 0 0,11-3 0,-4 0 0</inkml:trace>
  <inkml:trace contextRef="#ctx0" brushRef="#br0" timeOffset="144">8398 12588 8097,'0'-6'1437,"0"0"-810,0 0 1,-1-1 1110,-2 1-543,2 4-779,-3-2 1,4 8-318,0 2 1,0 4 106,0 2 0,0-1-421,0 5 0,0 0 210,0 2 1,1 1-1126,2-1 0,-2 1 96,2 0 1,-2-4-451,-1 1 0,0-2 1484,0 2 0,5 1 0,0-2 0</inkml:trace>
  <inkml:trace contextRef="#ctx0" brushRef="#br0" timeOffset="145">8343 12607 8097,'0'-9'1617,"0"-4"-1080,0 1 0,1-4-533,2 4 1,-1 0 85,4 6 1,0-2 462,3 2 1,5 2-128,1 1 0,3 1 57,1 2 0,0 2-240,3 1 1,-2 3-204,1 6 1,0 0 126,1 3 0,-3 1 69,3 2 0,-5-2-426,-2-1 0,-3 0 217,0 0 0,-5 3-133,0-3 1,-5 3 10,1 1 0,-3-4-22,-3 1 1,-4-5 27,-5 1 1,1 2-117,-5-2 1,0 1-502,-6-4 1,2-1 303,-2-1 0,4-3-651,2-4 0,0 0-285,3 0 117,1 0 1221,7-4 0,1-6 0,4-4 0</inkml:trace>
  <inkml:trace contextRef="#ctx0" brushRef="#br0" timeOffset="146">8994 12495 8069,'0'-9'1355,"0"3"-677,0-1 295,0 1 0,0-3-367,0 0 0,-4 2 399,-2 1 1,1 3-426,-1-3 1,-2 4-175,-4-1 0,1 2-339,-5 1 0,0 0 125,-2 0 1,2 1-349,1 2 0,0 2 187,0 4 1,2 1-851,7-1 0,2 0 403,4 1 0,0-1-599,0 0 1,5 2 374,5 1 0,3-1 343,6 5 1,2-4 153,1 4 0,3-4-105,-3 4 0,2-1 211,-2 4 1,0-4-71,-3 1 1,-4-2 482,1 2 1,-8 1-186,1-1 0,-6-3 446,0 0 0,-3 0-281,-3 0 0,-5-2 211,-4-5 0,-5 3-399,1-3 1,2-1-350,-2 1 0,2-4-376,-2 1 0,3-2 357,4-1 0,-1 0-2425,1 0 2625,4-4 0,-3-5 0,2-6 0</inkml:trace>
  <inkml:trace contextRef="#ctx0" brushRef="#br0" timeOffset="147">9274 12272 8069,'0'-15'0,"0"2"0,0 3 766,0 1-559,4 4 1,1 1 487,4 4-489,5 4 1,0 6 281,5 9 1,4 1-144,1 4 0,4 4-88,3 3 0,-3 4-344,0-4 0,-1 3 49,-5-3 1,0 4 146,-4-1 1,-3 1-73,-3-1 0,-6-1 51,-3-1 0,-3-4-74,-3 4 1,-3-4-83,-6 0 0,-3-1 60,-3-2 1,-2 2-380,-2-2 0,3 1 178,-3-1 1,3-2-1272,4-1 1,-2-5 1479,5 1 0,-2-1 0,4 1 0,1 1 0,1 0 0</inkml:trace>
  <inkml:trace contextRef="#ctx0" brushRef="#br0" timeOffset="148">10028 12411 9546,'-10'-4'1575,"2"2"-1171,2-4 0,2 5 16,4 1-287,0 8 1,0 7-235,0 3 199,0 5 0,3 1-247,0 4 1,3 1 79,-3 2 0,0-1-499,-3 4 1,0-3 272,0 3 1,0-5-187,0-1 0,0-4 167,0-6 0,0 0-1394,0-2 1151,0-3 0,-1-5 557,-2-2 0,-2-6 0,-4-5 0</inkml:trace>
  <inkml:trace contextRef="#ctx0" brushRef="#br0" timeOffset="149">9879 12346 8069,'0'-12'0,"0"-1"0,0 0 760,0 0 1,0 3-352,0-2 0,1 4 34,2 2 0,5 4-147,5-1 1,3 2-260,0 1 0,1 4 20,2 2 0,1 7-135,1 2 1,-1 3 89,2 1 1,-3-1 62,0 1 1,-5-1 2,-1 1 1,-4 3-16,-3 0 1,-1-4-129,-5-2 1,-3-4 72,-3 4 1,-1-5-246,-9 1 0,4-1-35,-3-2 1,0-3-58,0 0 0,-2-3-781,5 0 1,-4-2 46,4-1 1063,-1 0 0,4-9 0,0-1 0</inkml:trace>
  <inkml:trace contextRef="#ctx0" brushRef="#br0" timeOffset="150">10493 12132 8069,'0'-9'1638,"0"-1"0,-1 5-614,-2 2 0,-2 10-608,-4 6 1,-1 4-147,1 5 1,-3 6-134,-1 6 1,-2 3 95,2 4 1,0-2-528,0 5 0,4-2 422,0 1 1,1 3-771,4-3 0,1-4-27,3-2 1,1-5-329,2 2 0,4-5-123,5-1 0,6-8 505,3-8 1,6-6 614,1-3 0,1-1 0,5-3 0,2-3 0,0-1 0</inkml:trace>
  <inkml:trace contextRef="#ctx0" brushRef="#br0" timeOffset="151">11024 12309 8069,'-9'-19'0,"3"5"1638,-1 1 0,-2 3-704,-3 1 1,-2 3-57,2-1 1,0 5-367,-3-1 0,-1 2-271,-2 1 0,-1 1 7,0 2 1,1 1-182,-1 3 1,4 4-35,-1-2 0,6 4-145,1-1 1,0 0-601,6 3 0,1 0 343,5 0 1,3 6-175,7-3 0,1 3 192,5-2 0,4 0-4,1 3 0,3-2 74,1 1 1,-1-1 165,-2-1 1,-2-2-18,-5-1 0,-3 0 150,-3-3 0,-5 2 207,-4-2 1,-4-1-126,-6-3 1,0 1-131,-8-1 1,-1-3-10,-3 0 1,-2-2-796,-1 2 1,1-4-66,6 1-396,1-2 1295,5-5 0,4-5 0,1-6 0</inkml:trace>
  <inkml:trace contextRef="#ctx0" brushRef="#br0" timeOffset="152">11220 12365 8069,'0'-6'0,"0"-1"2001,0 5-517,0-2-662,0 0 525,0 3-300,0-3-279,0 12-313,0 2-198,0 9 0,0 3 93,0 0-656,0 3 293,0-1 0,0 4-567,0 0 497,0 0 1,0-3-1480,0 0 1,0-4 793,0 4 0,1-5-871,2-1 1,2-5 1632,4-5 1,1 1-1,-1-1 1</inkml:trace>
  <inkml:trace contextRef="#ctx0" brushRef="#br0" timeOffset="153">11434 12393 8069,'0'-6'0,"0"-1"0,-3 4 1865,0-3-232,-1 4-438,4-6 1,0 8-740,0 0 1,0 4-209,0 5 0,0 4-268,0-1 0,1 8 116,3-2 0,-2 4-972,4 0 1,-1 0 507,1 3 1,1 1-1160,-3-4 1,3 4-4,-1-1 1,-1-3 1529,1 0 0,1-2 0,2-2 0</inkml:trace>
  <inkml:trace contextRef="#ctx0" brushRef="#br0" timeOffset="154">11452 12402 8069,'0'-13'638,"0"-2"163,0-4 1,1 5-672,2 2 0,2 1 63,1 2 0,5 4 430,-1 2 1,2-1-203,0 0 1,3 2-46,3 5 0,1 4-200,0 5 0,-1-1-115,1 5 1,0 3 12,-1 2 0,0 4 96,-3-3 1,-1 3-191,-5-4 0,-3 4 55,0-3 1,-3 4-69,0-1 1,-3-3 97,-3 0 1,-7 1-157,-5-1 1,-3-1-25,-1-2 1,1-5-57,-1-1 0,1 0-555,-1 0 1,1-2 344,3-5 0,-2-2-835,5-4 1,0 0 486,2 0 0,2-2-646,2-4 1375,2 0 0,8-16 0,1 3 0</inkml:trace>
  <inkml:trace contextRef="#ctx0" brushRef="#br0" timeOffset="155">12011 12439 8069,'-3'-9'1434,"0"0"0,-1-1-723,1 1 0,0 0-257,-3-1 0,3 1 1172,-3 0-1130,0-1 0,-4 2-195,1 2 0,-1 1-278,-3 2 1,2 2 75,-5-2 0,5 2-221,-1 1 1,1 0 184,2 0 1,3 3-602,0 0 1,4 4 154,-2-1 0,4 2 61,4 2 0,-2-1 95,4 0 1,3 4 21,4-1 0,3 4-98,0-4 1,1 5 92,2-2 0,-4 0 62,1 0 1,-1 1 6,4 2 1,-5 2 151,-1 2 0,-3-3-144,0 3 0,-5-2 328,-2-2 0,-2-2-7,-1-1 0,-4-3 12,-2 0 0,-3-1-201,0-2 1,-3-4 41,-1-2 1,-2-2-874,2-1 0,-2 0 412,2 0 0,0-4 420,0-2 0,3-7 0,-3-1 0</inkml:trace>
  <inkml:trace contextRef="#ctx0" brushRef="#br0" timeOffset="156">12095 12160 8069,'1'-8'453,"2"1"1,-1 0 485,4 4 0,0-3 652,4 3 1,2 1-760,1 5 1,4 3-318,2 6 0,0 7-170,6 6 0,-1 2-128,1 1 0,1 4-238,-5 2 0,3 2-105,-5 1 1,0 1-199,-10-1 0,1 0 281,-7 0 0,-1 1-354,-5-1 1,-3-4 188,-6-2 1,-6 1-866,-4-1 1,-3 2 475,4-5 1,2 1-546,4-7 1,0 3 1141,0-4 0,0-2 0,5-3 0,0 0 0,3 2 0</inkml:trace>
  <inkml:trace contextRef="#ctx0" brushRef="#br0" timeOffset="157">13631 12411 8069,'0'-14'1780,"0"1"-1012,-4 3-468,3 5 0,-3 2 295,4 6 0,-3 3-171,0 7 0,-1 4-174,4 5 0,0 4-238,0-1 0,0-2 89,0 2 0,0-1 2,0 1 1,4 2-287,-1-2 0,4-3 55,-1 0 1,3-3 75,4-4 1,-3 1-204,3-7 0,-2 1 21,1-7 1,-1 0 550,1-7 0,-1-5 9,-2-6 1,0-4 10,0-3 0,1-2-149,-1-3 0,-1-5-56,-1 1 1,0 0-559,-4 3 0,1 2 269,-1 1 0,-2-1-379,2 4 0,-1 1 259,1 6 0,-2 1-1242,3 5 1,1 1 499,1 2 1,2 2 1018,2 4 0,-1 0 0,0 0 0</inkml:trace>
  <inkml:trace contextRef="#ctx0" brushRef="#br0" timeOffset="158">14208 12309 8069,'6'-4'952,"-2"-1"0,-1-2-369,0 1 0,-1 4 498,-5-1 0,-2 2-476,-5 1 1,0 3-19,-2 0 0,-3 4-151,-4 0 0,1 1-309,-1 1 0,4 4-5,-1-1 0,4 2-152,-4-2 0,6-1-396,1 5 1,0-4 326,6 4 1,4-4-548,5 4 1,7-4 220,2 4 0,7-5-18,3 1 0,-1 2 78,1-2 1,-4 1 218,4-4 0,-5 0 14,-2 1 0,-4-1 326,-8 0 252,2 1 1,-8-1-229,0 0 1,-5-3 84,-7 1 0,-2-2-105,-1 1 0,-2 1-1006,5-4 0,-1 4 425,4-4 1,0 0-2753,-1-3 3135,1 0 0,0 4 0,0 1 0</inkml:trace>
  <inkml:trace contextRef="#ctx0" brushRef="#br0" timeOffset="159">15884 12151 8069,'3'-22'1517,"1"0"0,-1 5-1137,-3 4-318,4 3 0,-2 6 475,4 4 1,-1 5-169,1 7 0,2 7 72,-5 6 0,3 2-260,-3 1 0,3 4-356,-3 2 0,2-2-557,-2-1 1,-2 1 451,2-1 1,-2 1-699,-1-1 0,0-3 438,0 0 0,-1-1-151,-2-5 1,1-1-332,-5-2 1022,1-5 0,-7 0 0,-2-5 0</inkml:trace>
  <inkml:trace contextRef="#ctx0" brushRef="#br0" timeOffset="160">15577 12141 8069,'-4'-33'0,"-2"2"0,2 6 894,0 4 1,6 2-288,4 4 1,2-2-105,11 5 0,-2-3-160,8 6 0,0-2-171,3 8 0,4 0 76,2 3 0,3 1-111,4 2 1,-3 7-133,2 5 0,0 3 2,0 0 1,-7 4-251,-2 0 1,-6 1 203,-7-2 1,-4 0-111,-5 4 1,-4-1 97,-5 0 0,-8 2 148,-4-4 0,-9 3-85,-4-3 0,-3-1-352,-3-2 0,1-1-54,-4-3 1,4 2-212,-1-5 0,2 3-1886,1-6 2491,4 2 0,2-7 0,3 3 0,0-4 0,1-2 0</inkml:trace>
  <inkml:trace contextRef="#ctx0" brushRef="#br0" timeOffset="161">16490 11918 8069,'0'-9'2077,"3"-4"-1142,0 1-645,0 3 1,-7 5 142,-3 4 1,-2 7 389,-3 5 1,-3 7-407,-3 9 0,-2 4-115,-2 2 0,3 6-526,-3 4 1,2 1 456,2 2 1,4 2-540,5 1 0,1-1-179,4-6 1,6-6-484,4-6 1,6-3-388,4-3 1,1 1 628,2-4 1,-1-4-11,1-2 1,0-5 735,-1 2 0,1-1 0,0-3 0,-1-1 0</inkml:trace>
  <inkml:trace contextRef="#ctx0" brushRef="#br0" timeOffset="162">16834 12095 8069,'5'-10'718,"-2"1"0,-2 0-387,-1 0 617,0-1-152,0 5-178,0 1-17,0 4 0,0 12-88,0 7-338,0 6 0,1 6-222,2 0 0,0 4 94,3-1 1,-1 2-690,1 2 1,2-2 452,-1-2 1,1 1-1102,1-4 1,-3-3 585,1-3 1,-4-7-1062,3 0 952,-4-5 813,2-4 0,-12-9 0,-2-5 0</inkml:trace>
  <inkml:trace contextRef="#ctx0" brushRef="#br0" timeOffset="163">16722 12123 8069,'0'-24'716,"0"2"1,1 0-228,2 4 1,4-2-336,5 8 0,3-1 108,3 4 1,8 1 162,2 2 1,6 2-127,0 8 0,7 2-358,2 6 1,2 3 232,-2 3 0,-3 4-104,-6 0 1,0 4-196,-3-2 1,-7 3 20,1 1 1,-8-1-97,-5-2 0,-6 2 110,-2-2 0,-6 2-38,-4 1 1,-4-4 31,-9 1 0,-3-3-18,-3 3 0,-2-5-142,-1 2 1,1-5-336,2-2 0,-1-3-88,5 0 1,-1-3 262,3-2 1,2-3 415,1-4 0,2-3 0,1 0 0,-1-1 0</inkml:trace>
  <inkml:trace contextRef="#ctx0" brushRef="#br0" timeOffset="164">17486 11825 8069,'0'-15'3276,"0"-2"-2297,0 6 0,-3 3-746,0 8 1,-4 9 255,4 10 1,-4 8-97,1 7 0,-1 3 16,0 4 0,0 1-330,4 5 0,-1 3-36,2-23 0,1-1 0,0 1 1,1 0-380,-2-1 0,1 1 0,3 23 273,1-3 1,3-2-839,-3-1 0,3-7 470,-3-6 0,4-5-533,-4-1 0,3-2 363,-3-2 1,0 0-17,-3-9 0,0 1-285,0-4-356,4 5 1379,-3-4 0,8 3 1,-4-3-1</inkml:trace>
  <inkml:trace contextRef="#ctx0" brushRef="#br0" timeOffset="165">17756 12477 8069,'-4'-10'1124,"3"4"-807,-2 0 0,1 0 46,2-4-229,0 1 0,0-3-7,0-1 513,5-3-333,-4 1 0,7-7 387,-2 1-532,-2-9 1,5 4 130,-3-8 0,1 0 155,-1-4 1,2 2-155,-1 2 1,-2 2-47,1 4 0,-4 5-117,1 5 0,-1 3 365,1 6-555,-2 4-297,4 0 24,-5 14 1,0 1 229,0 9 0,0-1-89,0 1 1,3 1-384,0 1 1,4-1 212,-1 2 1,3-3-345,0 0 0,-3-5 324,0-1 0,0-3 176,4 0 1,-1-2 114,0-2 1,1-2 219,-1-4 1,0-2-37,1-4 1,0-2-110,2-11 0,0 1 453,3-6 0,-3-1-176,0-3 0,-2-1 269,0-2 0,-1 5-149,0-2 1,1 3 81,-1 0 1,-4 7 286,-2 5-231,2 3-569,-4 5 1,4 2 90,-5 6 0,0 6 90,0 7 1,0 2 13,0 4 0,0-1-279,0 3 0,0 1 56,0 3 0,0 0-642,0 0 0,0 0 14,0 0 0,0-3-288,0 0 0,0-2-160,0 2 1,3-3 547,0-7 0,1 2-40,-1-5 1,-1 0 644,4-6 0,1 2 0,2-3 0</inkml:trace>
  <inkml:trace contextRef="#ctx0" brushRef="#br0" timeOffset="166">18333 12095 8069,'0'-10'549,"-1"1"68,-2 0 0,2 3-206,-2-1 751,2 5-268,1-6 419,-4 7-890,3-3 1,-4 8-32,5 2 1,0 3-145,0 0 1,0 4-342,0 3 0,0 0 122,0 0 0,4 1-476,-1-1 0,5 1 295,1-2 1,1 2-154,2-5 0,-2-1 67,0-4 1,2 1-79,0-2 0,5-2 288,-1-1 1,-2-6-70,2-3 1,-2-3 120,2-4 0,-3 0-79,-4-3 1,0-1-256,-3 1 0,1-2 141,-4-4 1,1 2-275,-1-1 0,-2 1 108,2 1 1,-1 4-1644,-2-1 1145,0 9 1,1-1 832,2 8 0,-2 4 0,3 5 0,-4 6 0</inkml:trace>
  <inkml:trace contextRef="#ctx0" brushRef="#br0" timeOffset="167">18668 12281 8069,'-3'-9'-90,"0"-1"0,-3 1 896,3 0 1,-1-4-251,0 1 1,3-5 69,-2 2 1,2-6-227,1-1 0,1-2-351,2 2 0,3-3-368,3 3 1,4 2 290,3 4 1,-2 0-854,2 3 1,-1 2 528,4 5 1,3 1-1708,0 5 2059,-1 5 0,2 0 0,1 4 0</inkml:trace>
  <inkml:trace contextRef="#ctx0" brushRef="#br0" timeOffset="168">19041 12095 8069,'5'0'1638,"-1"-4"0,-4 2-719,0-5 0,0 4 576,0-3-1012,0 0 0,-4-2-162,-2 1 1,-3 0-89,0 4 1,-3 0-207,-1 3 1,0 0 64,0 0 1,0 4-427,-3 2 1,3 6-59,4 0 1,-1 5-453,1-2 1,4 4-74,2 2 0,3-2 368,3 0 1,2-1 51,4-2 1,2-4 191,1-2 1,2-2 65,1-5 0,3 0 5,-3-3 1,0-4 308,0-2 0,-2-7 142,2-2 0,-4-4 217,2-3 1,-4-1 442,-3-5 0,0-1-429,-3-2 1,-2-1 198,2-2 1,-2-3-199,-1 3 1,0 1 9,0-1 0,0 8-170,0 1 0,0 9 581,0 3-237,0 7-253,0 2-513,-4 16 1,3 0 189,-2 9 1,-2-1-413,2-1 1,0 3 254,3 3 1,0-1-200,0 1 0,1-1 101,2 1 1,-1 0-532,5-3 1,0 4 141,5-1 0,0-2-14,3-2 1,1-4 247,2-2 1,4-4 283,0-2 0,0-4 154,-4-5 1,1 0-129,-1 0 1,0-4 682,-3-2 0,-1-3-335,-5-4 1,-3 3 239,1-3 0,-5 0 168,1 1 1,-2-1 1178,-1 4-1350,0-1 1,-1 1-169,-2 0 0,1 3-312,-5-1 1,4 5 142,-3-1 1,0 2-397,-3 1 0,-1 1 212,1 2 1,0 3-252,-1 3 0,4 1-213,0 3 0,3-3-347,-3 2 0,4 2-62,-2-2 0,3 4 322,1-4 1,4 1 392,-1-4 0,4 0-126,-1 1 0,3-2 325,4-2 0,-2-2-118,5-4 0,-4 0 331,4 0 0,-4-3-14,4 0 0,-5-4 103,1 0 0,-1-1 419,-2-1 0,-1 3 137,-1-1 64,1 5-132,-3-2-909,0 4 0,2 1 108,-3 2 0,-1 3-756,-3 3 0,3 0-147,0 1 1,4-1-511,-1 0 0,-1 4 38,2-1 1,2 0 662,3-2 0,5-1 661,-2 0 0,7 1 0,2-1 0</inkml:trace>
  <inkml:trace contextRef="#ctx0" brushRef="#br0" timeOffset="169">19832 11890 8069,'-9'-19'0,"4"1"660,2-1 1,1 5 2479,2 1-2392,0 3 0,5 5-4,1 2 1,5 6-331,2 3 0,3 6-144,0 4 1,-2 2-11,2 4 0,-2 3-12,2 6 0,0-1-154,-3 4 1,-2-3 107,-5 3 0,-2 2-204,-4 4 0,-1-2-404,-2 2 1,-3-2-234,-6-4 1,-3-1-1001,-3-2 1,0-6 785,2 0 1,1-8-1337,6-1 2189,-3-5 0,7 3 0,-4-5 0</inkml:trace>
  <inkml:trace contextRef="#ctx0" brushRef="#br0" timeOffset="170">20316 11964 8069,'0'-12'1151,"0"0"1643,0-1-2238,0 8 1,0 2-230,0 6 1,0 7-308,0 9 1,0 5 85,0 7 0,0 2 156,0 4 1,4 4-29,3-1 0,1-1-105,1-5 1,4 1 133,-1-3 0,5 1-367,-2-5 1,-1-4 509,-2-8 1,-2-3 446,0-3-1408,-1-5 555,-4-1 0,-1-8 0,-4-1 0</inkml:trace>
  <inkml:trace contextRef="#ctx0" brushRef="#br0" timeOffset="171">20279 11974 8069,'0'-25'727,"0"0"1,4 5-683,2 2 0,4 3-89,2 6 0,3 0 664,3-1 0,4 5-210,0 2 0,4 2 161,-2 1 1,3 4-115,1 2 0,0 3-190,0 0 0,-3 4-84,0 3 1,-6 2-129,0 0 0,-6 0 59,-6-3 0,-3 3 94,-4-3 1,-7 3-313,-3 1 1,-8-4 22,-1 1 0,-9-4-419,0 4 1,-3-5-172,0 1 1,2-1-452,-2-2 1,3-3 282,3 0 1,6-3-1171,3 0 2009,9-2 0,-6-5 0,8-2 0</inkml:trace>
  <inkml:trace contextRef="#ctx0" brushRef="#br0" timeOffset="172">20968 11797 8069,'4'-14'0,"-3"4"2650,2-2-1148,-2 1-881,-1 6 0,-7 6-207,-2 8 0,-7 6 411,1 7 0,-6 6-267,-1 6 1,1 2-149,2 1 1,1 0-888,3 1 1,1-1 466,5 0 1,4 4-1223,2-1 1,2-4 673,1-5 1,4-2-639,2-1 1,2-1 147,2-2 0,3-4 1048,3-5 0,1 0 0,2-7 0,0-4 0,-1-3 0</inkml:trace>
  <inkml:trace contextRef="#ctx0" brushRef="#br0" timeOffset="173">21108 12421 8069,'-10'-10'1969,"4"0"-1420,0-2 1,4 0 62,-1-3 0,2-1-118,1-2 1,1-2-180,2-2 0,2-3 93,4-6 1,2 0-122,1-6 0,2 1-260,1-8 1,3 0 220,-3-6 0,0 7-164,0-1 1,-3 6 113,0 4 0,-2 6 75,0 6-149,-1 11 1,-3 3-80,0 8 0,-4 1 49,2 2 1,-3 2-35,-1 4 1,-3 2-120,-1 1 0,1 2 320,3 5 1,0 0-847,0-1 1,1 2 306,2 2 0,4-3-593,5 3 1,-2-2 229,3-2 0,-3 1 21,-1 0 0,4-4 283,-1 1 1,1-6 247,-4-1 1,0 0 91,1-6 1,-1-1-101,0-5 0,1-4 110,-1-5 0,-1-2-39,-2-5 0,3-4 314,-3-2 0,2-2-54,1 0 0,1-1 64,-1 0 0,0-1 143,1-2 0,-4 7 1080,0 2-100,-4 2-944,2 14 0,-5-1 53,-2 10 0,1 7-122,-4 9 1,0 1-298,-4 5 0,1-1-143,0 4 1,3 0-210,-1 0 0,5 0-1210,-1 0 0,2 3 747,1 0 1,0 0-936,0-3 1,0 3 350,0 0 1,1-1 1287,2-5 0,2-2 0,5-5 0</inkml:trace>
  <inkml:trace contextRef="#ctx0" brushRef="#br0" timeOffset="174">21713 12058 8069,'-3'-10'222,"0"1"0,0 0 1518,3-1-1077,0 1 1,3 0-124,0-1 0,1 5 413,-1 2-283,2 2 1,3 3-162,-1 4 1,-3 1-224,-4 5 1,0 2-196,0 2 0,0 2 85,0 0 1,0 4-394,0 0 1,0-1 146,0-2 1,1 0-105,2-1 0,-1-2-135,4-1 1,-3-3-312,4 0 0,-1-3 218,3-2 1,1-3-69,3-4 1,-3 0 88,3 0 0,-2-8 104,1-1 1,-1-6 152,1-1 0,-2-5-98,0 0 1,-2-2-159,-2 1 1,2 3 54,-5-3 1,3 1-50,-3-1 0,0 6-276,-3-3-255,4 7 119,-3 3 786,3 4 0,-8 10 0,-1 0 0</inkml:trace>
  <inkml:trace contextRef="#ctx0" brushRef="#br0" timeOffset="175">21946 12262 8069,'0'6'1613,"0"-2"-332,0-4-588,0-9 1,1 0-203,2-6 1,1-3-105,2 2 1,6-4 39,-3-2 0,2-3-78,-1 4 1,0-5-524,2 1 0,-1-1-125,1 1 0,-2 2-312,0 5 1,2 3-86,1 3 0,-1 2-808,-3 0 0,2 5 684,1 2 1,-5 3 819,3 3 0,1 2 0,3 5 0</inkml:trace>
  <inkml:trace contextRef="#ctx0" brushRef="#br0" timeOffset="176">22355 12095 8069,'1'-6'212,"2"-1"1,0 4 367,3-3 0,-4 0 231,1-3 1,-2 2-280,-1 1 1,0 0 1058,0-3-1104,0-1 1,-4 2-65,-2 2 1,-6-1-154,0 3 0,-2 1-298,2 3 0,1 0-100,-5 0 0,4 5-163,-4 1 0,5 5-217,-2 2 0,3 3 274,1 0 1,0 1-572,3 2 1,2-1 313,4 1 0,0 0-170,0-1 1,4 0 228,2-3 0,4-1-114,2-5 0,2-4 93,1-2 1,3-2 160,-3-1 1,2-4 305,-2-2 0,3-7-105,-3-6 0,-1-3 785,-2-3 1,-2-5-418,-4 3 1,2-8 784,-2 1 0,1-2-441,0-1 1,0 3 123,-4 0 1,3 7-115,-3-1 0,0 7 28,-3 2 0,0 5-124,0 5 1,-1 2 77,-2 1 0,1 4-427,-4-1 1,3 3 61,-3 3 0,1 5-438,-2 5 0,0 3 204,4 0 1,-3 5-652,3 0 0,0 5 209,3-1 0,0 2-58,0 1 0,0-3-3,0-1 0,1 1-168,2 3 0,-1-4-8,4-2 1,0 1 225,4-2 0,0 1 51,2-3 0,0-5 154,3-2 1,1-5 104,2-4 1,0-2-72,-3-1 1,2 0 111,-5 0 0,2-4 319,-2-3 1,-1-4-153,1-1 0,-3-2 696,-2 2 1,1-2-380,-2-1 0,-1-3 561,1 3 1,-4 0-363,2 0 1,0 2-81,-1-2 1,0 0-157,-3 0 0,0 1 108,0 5-260,0 0 0,-1 0 26,-2 3 1,-2 2-216,-5 4 1,1 3 93,0 0 0,-1 8-256,1-2 0,3 5-238,0-1 0,-1 3 59,-2 0 0,3 2 48,0 0 0,4 1-97,-1-1 0,2 1 15,1 0 0,0-1 45,0 1 0,4-5-49,2-1 0,2-3 52,1-1 0,4-3 122,-1-3 1,5-3 86,-2-3 0,2-4 191,-2-5 1,3-4-21,-2-5 1,-2 1 201,2-2 1,-5 3 483,1 0 1,-1 0-380,-2 1 0,-4 3 940,-2 3-385,-2 6-306,-1-3 0,0 9-386,0 0 0,-3 5-424,0 4 0,0 1-236,3 3 1,0-2-534,0 5 1,0-2-688,0 2 1,3 0 332,0-3 0,1 2 284,-1-3 1,3 4 1021,3-4 0,0 5 0,1-3 0</inkml:trace>
  <inkml:trace contextRef="#ctx0" brushRef="#br0" timeOffset="177">23128 11685 8069,'0'-23'2470,"0"8"-1914,0-1 0,0 5 188,0 2 0,1 2-250,2 1 0,2 4 111,5-1 1,0 10-164,3 6 0,-2 7-229,4 5 1,1 6-45,3 3 0,-4 4-291,1 2 0,-2 2-117,2 5 0,-3-4 221,-4 1 0,-2-5-252,-1 2 0,-5-3 88,-1-1 1,-4-5 247,-6-4 0,-3-1-39,-3-5 1,-2-1 6,-4-2 0,2-5-222,-1-1 1,1 0-211,1 0 1,2 2-932,1-2 1,3-1 807,4-3 1,3 1 520,3-1 0,-2 5 0,0 0 0</inkml:trace>
  <inkml:trace contextRef="#ctx0" brushRef="#br1" timeOffset="178">9897 13287 9923,'-15'-10'-284,"-1"1"-299,9 0 350,-1-1 1,8 4 328,0 0-46,0 4 1,8-3 242,5 2 0,7 2-227,5-3 0,3 3 131,3 1 1,6-3-85,7 0 1,6-1-234,-22 2 0,0 1 1,4 0-1,1 0 223,4-2 1,1 0 0,3 1 0,2 1-374,3-2 0,1-1 0,2 2 0,0-1 299,-14 1 0,0 0 0,1 0 0,0-1 1,1 1-1,-1 0-33,2 0 0,-1 2 0,0-1 0,0-1 0,-1 1 0,1 0 20,14-1 0,0 0 0,1 2 0,0-1-51,0 0 1,1-1-1,0 2 1,0-1 29,-1 1 0,1 0 0,0 0 0,0-1 21,-3 0 0,-1-1 0,-1 2 0,0-1 93,-1 0 0,-1-1 0,-2 1 0,-1 1-219,-3 0 1,-2 0 0,-5-1-1,-1-1 187,-5 0 1,-1 1 0,18-2-91,-3 3 1,-8 0 22,-5 0 1,-6 0 203,-6 0-496,-7 0 774,-5 0-886,-12 4 1,-2-2 331,-9 4 1,-4 1 61,-1 6 0,-3 1 0,-1 5 0</inkml:trace>
  <inkml:trace contextRef="#ctx0" brushRef="#br0" timeOffset="179">11145 13650 8351,'-4'-14'0,"-2"-1"773,2 5-517,-5 2-275,8 12 1,-3 6-58,4 5 0,0 6-321,0 1 1075,0 3 1,1-4-371,2 4 1,-2-1-93,2 1 1,2-2-156,-2-1 0,4-1-390,-1 4 1,-1-4-35,2 4 1,-4-3-21,3 3 0,-4-4 383,1 4 0,2 4 0,0 4 0</inkml:trace>
  <inkml:trace contextRef="#ctx0" brushRef="#br0" timeOffset="180">10829 14534 8247,'0'-12'1638,"0"-1"0,4 2-1453,2 5 0,7-1-155,6 3 0,5 1 442,7 3 1,4 0-138,8 0 1,2 0-447,8 0 0,-26 0 0,2-1 244,0 0 1,0-1-1,5 0 1,0-1-73,0-1 1,0-1-1,-1 0 1,-1 0-52,1 1 0,-1-1 0,-2 2 0,-1 0-113,1 0 1,-1 0 0,-2 1 0,0 1 114,0-3 0,-1 1 1,17 1 254,-2-1 1,-11 2-1907,-9 1 1,-2 0-1,-3 0 1,-4 4 1638,-6 3 0,-2-3 0</inkml:trace>
  <inkml:trace contextRef="#ctx0" brushRef="#br0" timeOffset="181">10437 14851 8283,'-9'-7'-10,"0"-3"2970,4-1-1305,-4 2-1055,8-1 1,-2 5-1163,6 2 419,3 2 1,7 1 173,2 0 1,4 0 154,3 0 0,2 0-307,4 0 1,1 0-109,2 0 0,-2-3-166,2 0 0,-6-3 305,0 2 0,-4 1-206,1 3 1,-7 0 459,-2 0 0,-6 5-42,-1 5 0,-4 4 370,1 8 0,-5-1-203,-1 4 1,-4 0 104,1 6 1,-3-1-167,0 5 0,0-5-503,-1 1 0,2-2 73,2-1 0,-2-1-47,1 1 1,2-4-263,-1-2 1,3-6-489,-3 0 0,4-5-1624,-1 2 2623,2-3 0,5-1 0,1 1 0</inkml:trace>
  <inkml:trace contextRef="#ctx0" brushRef="#br0" timeOffset="182">10903 14879 8154,'0'-11'640,"0"-1"1,0 2-794,0-3 1,3 3-13,0 1 1,4 2 793,0 1 0,4 1-247,1-1 1,2 2 506,-2 4 1,2 0-433,1 0 1,0 0-239,-3 0 0,-1 4-53,1 2 1,1 5-191,0 2 1,-4-1 35,-3-3 0,-4 4-174,1-1 1,2 1 37,-2-4 0,0 0-31,-3 1 1,-3-1-15,0 0 0,-5 1-128,2-1 1,1-1-157,-1-2 0,1 3-274,-2-3-94,-1 2 377,7 1 275,-3 1 113,4-1-94,0 0 1,1-2 634,2-1 0,-1-3-243,4 3 1,-3 0 293,4 4 1,-5-1-216,1 0 1,1 4-161,-1-1 0,0 4-80,-3-4 1,0 4-151,0-4 1,-4 3 11,-2-2 0,-3 2 107,-4-2 1,3-2-126,-3-5 1,2 5-234,-1-5 0,4 3-1262,-1-6 1056,2 5 514,2-3 0,-4 4 0,4 0 0</inkml:trace>
  <inkml:trace contextRef="#ctx0" brushRef="#br0" timeOffset="183">11378 15093 8056,'4'-9'329,"-3"-1"0,7 5-319,-1 2-158,1 2 1,0 8 207,-2 3 0,2 2 421,-5 0 1,0 0-297,-3 3 0,0 1-31,0 2 1,0-2-266,0-1 0,0-3 59,0 0 0,-3-1-196,0-2 0,-5-1 194,2-2 0,1-2-106,-1-4 1,4-1 54,-1-2 0,-2-3 60,2-6 1,0-3 11,3-3 0,4-2 198,3-2 1,1 3 444,1-3 1,0 2-248,1 2 0,0-1 234,2 0 0,0 5-111,3 1 0,0 3 35,0 1 1,2 4-282,-5 2 0,4 1-135,-4 2 1,4 5 33,-4 1 1,-2 6-140,-4 4 1,-1 1-56,1 2 1,-2 0 72,-4-1 0,0 1-462,0-1 1,0 1 195,0 0 0,-1-4-1132,-2 1 914,-2-5 1,0-1-445,2-3 395,-3-5 501,5 2 0,-3-8-179,4-2 1,3-6 179,1 0 1,3-4 273,-1 4 0,1-4-167,-1 4 1,3-4 544,-3 4 0,2 0-128,1 2 1,1 1 86,-1 0 0,0 0-295,1 3 1,-1-1 24,0 4-237,1 0 1,-1 7-257,0 2 1,-4 5-221,-1 2 1,0 3 245,-1 0 1,3 1-1109,-3 2 1,4 0 510,0-1 0,-2-3-402,1-3 0,0 1 650,3-4 0,1 1 488,-1-7 0,0-1 0,1-5 0,-1-3 0,0-6 0,0 0-140,-3-3 0,1-1 140,-4-2 0,1 0 1133,-1 3 1,-2 1-52,3 5 0,-3 0 1528,-1-1-1426,0 1-67,0 4-806,0 1-425,4 12 1,-3-1-876,2 9 0,-2-1 667,-1 4 0,1-1-603,2 1 1,-2 0 924,2-1 0,-2 1 0,-1-1 0</inkml:trace>
  <inkml:trace contextRef="#ctx0" brushRef="#br0" timeOffset="184">11890 15074 8056,'-5'-21'0,"2"-1"0,2 1-152,1 6 1,1 1-202,2 5 1,2 0 352,4-1 0,1 1 0,-1 0 0</inkml:trace>
  <inkml:trace contextRef="#ctx0" brushRef="#br0" timeOffset="185">12123 14851 8056,'5'-24'0,"0"2"2558,-2 7-1847,2 1 1,4 10-612,-3 4 0,1 8 234,-4 8 0,0 2 333,-3 0 0,0 2-225,0 2 1,0 1-117,0 5 1,0 3-360,0 0 0,0 0 106,0-3 0,-1 0-607,-2 0 0,1 3 364,-4 0 1,3-1-1179,-3-5 0,3 1 188,0-4 0,-1-1-91,1-2 1,0-8 1250,3-1 0,4-7 0,1 1 0</inkml:trace>
  <inkml:trace contextRef="#ctx0" brushRef="#br0" timeOffset="186">12328 14879 8056,'5'-15'0,"-1"-1"1063,-4 3 1,0 4 201,0 3-263,0 4-603,0 10 0,-3 3 87,0 11 0,0 2-233,3 1 0,0 2-199,0 1 0,0 3-184,0 0 0,0 0-424,0-3 0,0 0-864,0-1 0,0 1 655,0 0 0,0 1 763,0 2 0,4-6 0,1 2 0</inkml:trace>
  <inkml:trace contextRef="#ctx0" brushRef="#br0" timeOffset="187">12588 15139 8001,'-9'-18'0,"4"0"3186,2 3-2886,2 5 0,1 7-1159,0 6 0,0 3 475,0 3 0,3 0 347,0 1 0,0 0-633,-3 2 1,0-1 669,0 1 0,0 3 0,0-1 0</inkml:trace>
  <inkml:trace contextRef="#ctx0" brushRef="#br0" timeOffset="188">12672 15158 8001,'-1'-9'768,"-2"-1"0,1 5-577,-4 2-116,4 2 0,-3 2 136,5 2 0,0 3-227,0 7 0,0-3-145,0 3 0,0 0-27,0 0 0,0 2-776,0-3-136,0 1 423,0-4 579,5 0-61,-4-3 1,3-6 711,-4-7 0,3-2-147,0-3 0,0 0 92,-3-3 0,0 3 301,0 0 0,1-1-274,2 0 0,1 1-352,3 2 0,1 1 82,-2 0 0,5 1-596,2 1 1,0 0 269,0 4 0,-2 0-539,5 3 1,-5 0 284,1 0 0,-1 0-20,-2 0 990,-4 0 1437,3 0-972,-6 0 1,3 1-428,-2 2 1,-1-1-1472,4 4 0,0 2 289,4 4 499,3-2 0,6 8 0,4-4 0</inkml:trace>
  <inkml:trace contextRef="#ctx0" brushRef="#br0" timeOffset="189">20372 12942 8400,'-14'-22'417,"1"1"0,7 0-297,3 5-120,2 3 0,1 8 0,2 1 0,4 4 691,5 0-391,11 0 0,8 0 373,11 0-791,5 0 0,-11 0 1,3 0 235,1 0 0,2 0 1,9 0-1,3 1-389,-16 0 0,1 0 0,2 0 0,3 0 0,1 1 0,1 0 271,3 1 0,0 0 0,2 0 1,-10 0-1,0-1 0,0 1 1,1 0 29,1 0 1,0 0-1,0 0 1,0 0-1,0 1 1,0-1-1,0 1 1,-1 1-344,-1-1 1,0 2 0,-1 0 0,1-1 0,-1 1 0,0 0 0,1 0 0,-1 0 292,13 3 1,0 1 0,-1-1 0,-1 0 0,0 0 0,-1 0-93,-3-1 1,0 1 0,-1-1 0,-3-1 0,0 1 0,-1-2-128,-4 0 1,-1-1 0,-1 0 0,18 2 0,-1-2 171,-17-2 1,1-1 0,-2 0 0,15 0 0,-2 0 65,-2-2 1,0 0 0,-5 0-1,0 0 97,-2 0 0,-1 0 0,-3 0 1,0 0 44,-4 0 0,-1 0 0,20 0-135,-15 0 0,-7 0-236,-12 0-509,-5-4 739,-16-2 0,-3 6 0</inkml:trace>
  <inkml:trace contextRef="#ctx0" brushRef="#br0" timeOffset="190">16033 13203 8463,'-11'-20'-192,"2"0"-611,0 2 679,5 1 397,0 8-192,4 4-81,0 1 0,5 4 45,5 0 0,4-1 170,8-2 1,3-2-103,6-1 1,7-2-56,8 2 0,-20 2 0,1 0-320,4 1 0,0 0 0,4-1 0,1 1 283,3 1 0,2 1 1,3-2-1,0 0-371,2 1 1,1 1-1,3-1 1,0 1 355,-14 0 1,0 1 0,0 1 0,0-1 0,0 0 0,1 0-291,1 0 0,0 0 1,1 0-1,0 0 1,0 0-1,1 0 298,0 0 1,0 0 0,1 0 0,2 0 0,1 0 0,0 0-22,3 0 1,1 0-1,0 0 1,-1 0-1,0 0 1,1 0-275,1 0 1,1 0-1,0 0 1,0 0 0,0 0-1,0 0 266,0 0 1,1 0 0,0 0 0,0 0 0,0 0 0,0 0 6,0 0 0,0 0 0,-1 0 0,-4 0 1,0 0-1,-1 0-100,0 0 1,0 0 0,-1 0 0,-2 0 0,-1 0 0,0 0 104,-1 0 1,-1 0-1,0 0 1,0-1 0,-1 1-1,1-1-13,-1 1 1,-1-2-1,0 1 1,13 1-1,-1-2 13,-2-1 0,-1 0 0,-5 2 0,0 0 161,-4-1 0,0 1 0,-2 0 0,0 0-161,-4-1 1,0 1-1,19-1 879,-9-5 1,-8 4-654,-8-3 1,-7 1 772,-5-1 1,-7 1-436,-3 1 304,-2 3 1,-2-3-829,-2 4 1,-11-1-433,-7-2 0,-11 2 205,-9-2 0,-10 2 3,18 1 1,0 0-1,0-1 1,0-1 152,-2 0 1,-1 1-1,0-1 1,0 1-25,-1 1 0,0 0 0,-2 0 0,-1 0 14,0 0 0,0 0 1,0 0-1,1 0 2,0 0 0,0 0 0,0 0 0,-1 0 7,-1 0 0,1 0 1,-2 0-1,-1 0-5,-2 0 0,0 0 1,0 0-1,0 1-415,-3 0 0,0 1 1,-1 0-1,0 2 426,-1 2 1,0 0-1,-2 0 1,0 0-17,17-1 0,0 0 0,-1 0 1,1-1-1,0 0 0,0 0 33,-17 2 0,1 0 0,0 1 1,0-1-8,0-2 0,0 1 0,15-1 0,1-1 0,0 0 25,-18-1 1,1-1 0,0 1 0,1-1 97,1 0 1,1-2-1,1 1 1,1-1-20,-2 0 1,1-1 0,1 1-1,-1 0-144,3-2 1,0 0 0,3 2-1,1-1 169,5-1 0,1 0 0,1 1 0,1 2-161,-1-2 1,0 1 0,1 0-1,0 1-18,2-1 0,0 2 0,1-1 1,1 0 90,-23 0 0,1 0 227,4 0 0,3 0-279,3 0 1,5 0-33,8 0 1,5 0 768,1 0 1,3 0-675,4 0 1236,5 0-1242,6 0 221,25 0 1,3 0-206,22 0 0,-19-1 1,0 0 20,5 0 1,1-1 0,7 0-1,1 0-407,3-1 1,2 0 0,3-1-1,0 0 364,1 0 1,0 2 0,-15 0 0,2 1-1,-1-1-278,1 1 1,0 0 0,1 0-1,3 0 1,1-1 0,0 1 268,0 0 0,0 0 1,1 0-1,3 0 0,1-1 1,0 1-320,0 0 1,1 0-1,0 0 1,2 0-1,2 1 1,-1 0 322,0-1 1,1 0 0,0 0 0,-12 0 0,0 1-1,1 0 1,-2 0-50,13 0 1,-2 0 0,0 0 0,-1 0 0,0 0 0,-2 0-177,-3 0 1,0 0 0,-1 0 0,-1-1 0,-1 0-1,1 0 161,-3 0 0,1 0 0,-1-1 1,0 0-1,-1 0 0,1 0 46,14 1 0,-1-1 1,0-1-1,-1-1-12,-7 1 0,-2 0 0,0-1 1,-1 0 210,-2 1 0,0 0 0,-4-1 1,-1 0-182,-2 1 0,-2 0 1,22-5 1005,-12 2 0,-11 1-894,-7 2 1795,-6 2-1888,-11-3 0,-2 4 780,-6 0 0,-7-1-1246,-5-2 1,-11 2-58,-5-2 0,-13 6 488,-5 3 0,20-2 0,0 0 0,-2 1 0,1-1 0</inkml:trace>
  <inkml:trace contextRef="#ctx0" brushRef="#br0" timeOffset="191">5708 13864 8143,'-44'-5'149,"1"-5"0,7-3 107,2-6 0,7 1-84,3-1 1,7 5 68,2 1 0,6 7-31,3 3-145,4-2-238,-2 4 1,8-3 136,2 4 0,8 0-68,4 0 1,6 0-102,7 0 1,7 0 97,9 0 1,-21 0-1,2 0-222,4 0 0,1 0 1,-1-2-1,0 0 295,5 1 1,1-1-1,1-1 1,2-1-323,2 1 0,1 0 0,6-3 0,2-1 368,-16 2 0,2 0 1,-1 0-1,1 0 1,-1 0-1,1 0-229,2 0 0,1 0 0,-1 0 0,-1 1 0,-1 0 0,1-1 261,0 0 0,1 0 0,-1 0 0,-1 1 0,1 0 0,0 1-8,1-2 1,1 1 0,-1 0 0,-3 1-1,0 0 1,-1 0-6,2 1 0,-1 0 0,0 0 0,0-1 0,-1 1 1,1-1-163,-1 2 1,0 0 0,0 0 0,0 0 0,0 0 0,0 0 111,0 1 0,1 0 1,-1 0-1,14 0 0,0 0 30,0 0 0,-1 0 0,-1 0 0,-2 0-57,0 0 0,-1 0 0,-1 0 1,-1 0 14,0 0 1,-2 0-1,-4 0 1,-1 0 43,-2 0 1,0 0 0,-4 0 0,-1 0-26,-1 0 1,0 0 0,25-1 355,-4-2 0,-8 2-340,-1-2 1,-8 2 810,-1 1 1,-6 0-785,-3 0 0,-7 0 1474,-3 0-1509,-1 0 454,-6 0 0,-2 0-74,-6 0-112,-2 0 1,-9 0-226,-1 0 0,-8 0-133,-5 0 1,-5 0 140,-7 0 0,-7 0-458,-6 0 0,26 0 1,-1 0 375,-2 0 1,1 0-1,-2 1 1,-1 1-70,-1-1 1,-2 1-1,-1 1 1,-1 0 2,-2-1 1,0-1-1,-1 3 1,1-1-398,-2-2 0,1 1 1,-5 1-1,0 0 479,-6-1 1,-1-1-1,16 0 1,-2 1 0,1-1 11,-2 0 1,1 0 0,0 0 0,0 0-1,0-1 1,1 0 54,-14 2 1,0-1-1,0 0 1,0-1-55,1 1 1,1-2 0,-1 1 0,2 0 44,2 0 1,2 0-1,-1 0 1,1 0-284,5 0 0,0 0 1,-1 0-1,-1 0 313,3 0 1,-1 0-1,-3 0 1,1 0-204,2 0 1,0 0-1,1 0 1,1 0 175,4 1 1,1-2 0,1 1 0,1-1 70,0 0 1,1-1-1,1 2 1,2-1-35,-21-2 1,4-1 50,12 1 1,5 0 567,7 3 1,6-1-549,7-2 489,2 2 0,9-3-966,4 4 0,7 3 149,8 0 0,8 3 16,11-3 1,7 1 181,-20-2 0,2-1 1,1 0-1,1-1 24,4 2 1,2-1 0,0 0-1,0-1-311,3 1 0,1-2 0,1 1 1,0 0 242,3 1 0,0-2 0,5 0 0,0-1 28,-16 1 1,0 0 0,1 0 0,2-1 0,1 0 0,1 0-291,0 1 1,0 0-1,1 0 1,0-1 0,1-1-1,0 1 286,3 0 1,0-1-1,-1 1 1,-4 1-1,0-1 1,-1 0-11,1 0 1,-1 0-1,0 0 1,-3 1 0,-1 1-1,-1-1-16,16 0 0,-2-1 1,-2 0-1,-1 0-150,-3 0 1,-2 1-1,-3-2 1,-2-1 231,-2 3 1,-2-1 0,-3 1 0,-2-1 345,22 2 0,-4 0-315,-2 0 0,-7 0 100,-6 0 1,-6 0 484,-3 0 0,-6 0-671,0 0 0,-8 0 1944,1 0-2208,-6 0 583,2 0 1,-5 4-1002,0 3 1,-9 2 680,-3 3 0,-5 3 0,-1 3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5.095"/>
    </inkml:context>
    <inkml:brush xml:id="br0">
      <inkml:brushProperty name="width" value="0.09071" units="cm"/>
      <inkml:brushProperty name="height" value="0.09071" units="cm"/>
      <inkml:brushProperty name="color" value="#3165BB"/>
    </inkml:brush>
    <inkml:brush xml:id="br1">
      <inkml:brushProperty name="width" value="0.12095" units="cm"/>
      <inkml:brushProperty name="height" value="0.12095" units="cm"/>
      <inkml:brushProperty name="color" value="#3165BB"/>
    </inkml:brush>
  </inkml:definitions>
  <inkml:trace contextRef="#ctx0" brushRef="#br0">11713 11182 8148,'-19'-14'0,"5"-4"271,2 3-271,5 1-42,3 5 38,8 5 0,6 5 5,5 2 1,7 2 1,3 4 1,2 2-141,1 1 0,4-1 118,2 1 0,10 1-347,6 0 1,-23-5-1,2-1 351,1 0 1,2-1 0,2 2 0,2-1-315,4 0 0,1-1 0,5 0 0,1 0 299,1-1 0,0-1 1,-13 0-1,1-1 0,0 0-275,-1 0 1,0 0-1,0 0 1,3-1-1,0 0 1,0 0 292,1 0 1,0 1 0,1-2 0,2 1 0,0-2 0,0 2 4,1 0 0,-1 0 0,0 0 0,2-1 0,-1-1 0,0 1 24,-1 0 0,1 0 1,-1 0-1,1 0 1,0 1-1,0-1-279,3 0 1,1 0 0,0 0-1,0 1 1,1-1 0,0 0 302,0 1 0,1-1 0,0-1 0,1 1 0,0-1 0,0 0-226,-3 1 0,1 0 0,-1 1 0,3-1 0,1 0 0,-1 1 244,2-1 0,0 0 0,0 0 0,-12 0 0,1 0 0,-1 0 0,1 0-34,-1 0 0,1 0 0,-1-1 1,0 1-1,2-1 0,-1 1 1,0-1-1,0 0-11,12 1 0,-1 0 0,1 0 0,-12 0 0,1-1 0,-1 0 0,1 0-8,0 0 1,1 0 0,0 0-1,-1 0 1,2 1 0,0 0-1,0-1 1,0 1-5,-1 0 1,0 0 0,-1 0 0,1-1 0,0 1 0,1 0 0,-1 0 0,0 0-35,-2-1 1,0 0 0,0 0 0,0 0 0,2 0 0,-1 0 0,1 0 0,0 0 25,0 0 0,1 0 1,-1 0-1,1 0 1,0-1-1,0 0 1,1 0-1,-1 0-10,-1 1 1,1-1 0,-1 0 0,1 0 0,-1 0 0,1-1 0,-1 0 0,0 0 12,-1 1 0,-1-1 1,0 1-1,0-1 0,0-1 1,1 1-1,0-1 0,-1 0-4,1 0 1,0 0 0,0 0 0,0-1 0,0 0 0,0 0-1,0 0 1,0 0 1,-2 0 1,0 0 0,1 0 0,-1 0 0,0 0 0,0 1 0,0-1-1,-1 1 2,10-2 0,0-1 0,-1 1 0,0 0 1,1-1-1,-1 0 10,1 0 1,0-2-1,-1 1 1,-3 0-1,-1 1 1,0-1-83,0 0 1,0 0-1,-1-1 1,-2 1 0,0-1-1,0 0 81,-2 0 0,1-1 0,-1 1 0,-2-1 1,1 0-1,-2-1 25,0 0 0,-1 0 0,0-1 1,13-5-1,-2-1 42,-2-2 0,-1 0 0,-3 1 0,-1-1 100,-5 1 0,0-1 0,-2 0 0,-1 0-68,-4-1 0,-1-1 1,-5 4-1,-1-1 859,11-19 0,-7 2-646,-9-3 1,-5 1-157,-7 0 1,-7 0-47,-6 0 0,-7 2-131,-8 1 0,-10 0 84,15 15 1,0 1 0,-3 0 0,0 2 34,-1-2 1,-2 2 0,-1 0-1,-3 2-178,-1-2 0,-3 1 0,-3-2 0,-1 1-101,-5 1 1,-1-1 0,-1 1 0,0-1 62,-4 2 1,-1 0 0,14 6 0,0 0-1,-1 0-122,-2-1 1,0 1-1,-1 0 1,-2 1 0,0 0-1,-1 0 197,-3 0 1,-1-1 0,0 1-1,0 2 1,-1 0 0,-1 0-206,10 1 0,0 1 1,-1 0-1,0 0 0,0 1 1,0-1-1,-1 1 1,1-1 240,-3 1 1,1-1 0,-1 1 0,0 0 0,-1 0 0,-1 0 0,0 1-1,0 0-25,-2-1 1,-1 0 0,1 1 0,0-1 0,0 2 0,2-1 0,-1 1 0,-1-1-87,0 1 0,0-1 1,-1 0-1,1 0 0,0 0 1,1 0-1,0 0 0,-1 0 111,0 0 0,-1 0 0,1 1 0,0-1 0,-1 0 1,1 0-1,0 0 0,-1 1 39,-1 0 1,0 0 0,0 0-1,1 0 1,1-1 0,1 0-1,0 1 1,0-1-67,-1 0 0,0 0 0,1 0 1,-1 1-1,1-1 0,0 0 1,0-1-1,0 2 87,0-1 1,1 0-1,-1 0 1,0 0-1,-1 1 1,1 0-1,-1 0 1,0-1-33,-1 1 0,-1-1 1,1 0-1,0 0 1,3 1-1,0 0 0,0-1 1,-1 1-40,1 0 1,-1 0-1,0 0 1,0 0-1,1 0 1,0 0-1,-1 0 1,1 0 16,-1 0 0,1 0 0,-1 0 0,0 0 0,0 0 0,1 0 0,-1 0 0,0 0 11,-1 0 1,1 0 0,-1 0-1,1 0 1,1 1 0,1 0-1,0 0 1,0 0-20,-1 1 0,0-1 0,0 1 0,0 0 1,1-1-1,0 0 0,0 1 0,0 0 28,0 0 1,0 0 0,-1 1-1,1-1 1,-1 0 0,0 0 0,-1 0-1,1 0-30,-1 2 1,0 0 0,0 0 0,1 0 0,1-1 0,0 0 0,0 0 0,0 0 23,1 1 1,0 0 0,1 0 0,-1 0-1,1 0 1,0-1 0,0 1 0,1 0 1,0 1 0,1-1 0,0 1 1,-1 0-1,1 0 0,-1 1 0,0-1 1,1 1-22,-12 1 0,0 0 1,1 0-1,-1 2 1,0 0-1,2 0 32,2 0 1,0 1 0,1-1 0,-1 1-1,1-1 1,0 1-9,1 1 0,1 0 0,0 1 0,0 0 0,1 1 1,1 0 57,2 0 1,1 0 0,0 1 0,2 0 0,-1 1 0,2-1-46,3 0 0,1-1 1,1 1-1,-15 9 0,2 2 184,2 0 0,2 0 0,2 3 1,2 1-122,3 0 1,2 1 0,3 1-1,1 1-107,7-1 0,2 0 1,2-1-1,3 1 217,4 0 0,1 0 0,3 1 0,2 0-304,1 1 0,3-1 1,5 2-1,2 0-163,3-3 1,2 0-1,6-1 1,5 0 155,3 0 0,3-1 1,8-2-1,4-1-83,-10-9 0,1 0 0,1-2 184,5-1 0,2-1 0,-1 0 0,0 0 0,1 1 0,0-1 0,3-2 0</inkml:trace>
  <inkml:trace contextRef="#ctx0" brushRef="#br0" timeOffset="1">21043 10000 8019,'0'-24'0,"0"2"0,-4 6 277,1 0 0,-4 5 428,1-2 0,-6 7-55,0 3-649,-9 2 70,2 9 1,-10 3-112,-2 7 54,-2 5 1,-2 1-365,1 4 1,3 1 392,-3 2 0,5 1-109,1 2 1,4 1 42,6-4 1,4 0-452,5-3 0,4-1 242,5-2 1,5-5-113,4-5 0,5-7 86,4 2 1,1-7 128,0 0 1,2-6 183,1-3 0,3-7 122,-3-2 0,4-7-77,-2-3 0,4-6-92,3-3 0,-2-4-138,-13 16 1,-1 0-1,2-1 1,-2-1 154,1-4 1,-1 0 0,1-4-1,0 0-282,-2-2 0,-1-1 1,0-2-1,-2-1 311,0-1 0,0 0 0,0 0 0,0 1 77,-2 3 1,0 1 0,0 3 0,-1 2 329,1-11 1,-4 9-138,-2 12 1,-3 6 198,-3 7 1,-3 3-120,-6 6 0,0 2 196,-3 4 0,2 5-368,-2 1 0,-1 7-239,-2 3 0,-1 6-4,1 3 1,-1 5 291,0 2 1,4 4-775,-1 2 0,4 0 341,4-21 1,0 1 0,-2 25-189,5-26 0,1 0 1,-5 25 8,6-4 0,1-2-298,5-1 1,2-7 118,5-6 0,3-7-54,3-6 1,5 0 261,4-6 1,2-3 301,1-6 0,4-2 0,-2-1 0,4 0 0,2 0 0,0 0 0</inkml:trace>
  <inkml:trace contextRef="#ctx0" brushRef="#br0" timeOffset="2">21573 10018 8019,'0'-10'676,"0"-2"0,0 1-189,0-1 1,0 2-300,0 0 0,-1 1 54,-2 0 1,-1 2 196,-2 1 1,-3 1-146,3-1 0,-3 1 54,-3 2 0,1 2-165,-1-3 0,-2 4-136,2 4 1,-5 2-116,2 6 0,0 3 93,0 3 1,2 1-469,-2 0 1,4 2 261,-2 1 1,0 4-359,0-1 1,2 1 144,5-2 0,-2 2-24,5-4 1,1-1 237,5-6 0,4-2 5,5-7 0,4-2 44,5-4 1,3-8-36,4-5 1,0-4 191,0-5 1,0 2-52,0-1 0,-1-1 413,-3 3 1,-5 0-23,-7 6 0,-1 2 670,-2 5-698,-4 1 0,-4 6-1,-4 3 1,-7 1-213,1 4 1,-2 3 60,5 1 1,-1 2-761,4-2 0,0-1 338,3-2 1,1-1-850,2 0 1,2-1 239,4-1 0,5 0 151,1-4 1,6 0 693,1-3 0,8-4 0,-1-1 0</inkml:trace>
  <inkml:trace contextRef="#ctx0" brushRef="#br0" timeOffset="3">22188 9488 8019,'4'-30'333,"0"1"0,-1 2 1,0 1-1,4-18 482,-3 13 525,-1 4-755,-3 12 1,-4 6-168,-3 6 1,-2 7 17,-3 5 0,-4 7-181,-6 9 0,2 5-69,-5 10 0,3 2-476,-3 5 1,15-22 0,0 1 118,-1 0 1,0 0 0,1 4 0,0 0-451,1 3 1,0-1 0,0-1-1,0 1 318,1 0 1,1 1 0,-2-2 0,1 0-240,2 0 1,0 0-1,-2-1 1,0 1 104,2-1 0,0-1 0,-6 18-158,6-3 0,-1-10 595,4-9 0,-1-3 0,0-7 0,1 1 0,-6-7 0,-2-2 0</inkml:trace>
  <inkml:trace contextRef="#ctx0" brushRef="#br0" timeOffset="4">21750 10018 8019,'-1'-18'0,"-2"-1"0,2 1 222,-2-1 0,6 3 360,3 1 0,3 7-209,4-2 0,2 4-99,7 0 0,3-2-93,6 1 1,2 2 46,4-1 1,2 3-358,1-3 1,3 1 252,7-2 1,-6 0-208,-1 4 0,-4-3-4,-1 3 0,-2-5-18,-2 2 0,-6 1 65,-6-1 1,-4 0-138,-2-4 528,-3 1 1,-8 3 95,-2 0 205,-2 4 1,-5-6-219,-2 5 1,-2 0 117,-1 3 1,-1 0-328,1 0 0,-5 0-246,-1 0 1,-3 1 25,0 2 0,-1 3 194,0 7 0,1 0-353,-1 3 1,1 1 78,-1-1 0,0 2-304,1 0 0,-1 1 157,1-1 0,4 4-442,5 0 0,0 0 198,6-4 0,1 0 18,5-3 1,7-1 206,5-5 0,7-4 109,3-2 1,2-6 179,1-3 1,0-3-113,-1-4 1,0 2 240,-2-5 1,-2 2-93,-4-2 1,-5 3 1213,-2 4-93,-1-1-482,-6 1 1,-2 5-331,-6 4 1,-2 5 44,-4 8 1,-1 0-374,1 2 1,3 3 40,-1-2 0,5 1-1130,-1 2 1,3 3 544,3-1 1,3-2-1094,3-4 1,3 1 322,1 3 1,4-2 1247,2-1 0,4 1 0,5-2 0</inkml:trace>
  <inkml:trace contextRef="#ctx0" brushRef="#br0" timeOffset="5">7691 6536 8294,'-9'-5'0,"3"-4"-58,2 4 1,13-3 0,9 11 35,11 4 0,13 5 24,-15-4 1,2 0-1,6 2 1,1 0-739,5 1 1,1 0 0,8 2 0,2-1 728,-14-5 1,2 1 0,0-1 0,3 0 0,2 0 0,0 0-274,3 0 1,1-1 0,0 0-1,-10-2 1,1 1 0,-1-1-1,1 0 257,1 1 0,0-1 0,0 0 0,1-1 0,0 0 1,1-1-1,-1 1 0,1-2-279,-2 1 1,1-2 0,0 1 0,0-1 0,1 1 0,0-1 0,0 0 0,1 0 284,1 1 1,-1-1 0,2 0 0,-1-1 0,1 1 0,1 0 0,-1-1 0,1 0-6,0 0 1,-1 0 0,1-1-1,-1 0 1,2 1 0,0-1-1,-1 0 1,1 0-12,-3-1 0,0-1 0,0-1 1,0 1-1,1 1 0,1-1 0,-1 0 1,1 0 32,-1 0 0,1-1 0,-1 0 0,1 0 0,0 0 0,1 0 0,-1-1 0,0 1 0,-1-1 0,-1 1 0,0 0 0,-1-1 0,0 0 0,0-1 0,0 0 0,-1 1 0,-1 0 0,-1 0 0,0-1 0,0 1 0,-1 0 0,0-1 0,0 0 0,0 0 6,1 0 0,-1 0 0,0 0 1,1 0-1,10-2 0,0 0 0,0-1 103,-2 1 1,0 0 0,-1-1 0,-3 0 0,0 0 0,-1-1 29,-3 1 1,-1 0-1,0-1 1,-1 0 0,0-1-1,-1 0-6,-1 1 1,-1 0-1,0-1 1,11-5-1,-1-1 118,-5 1 1,-2 0 0,-6-1 0,-2 0-151,-3 1 0,-3-1 0,-4 1 0,-2-2 843,12-18 1,-15 4-883,-10 2 0,-6 2-75,-6 1 1,-9-4-179,-13-2 0,-11-3 36,16 18 1,-3 1 0,-4 1 0,-1 0 144,-5-1 1,-3 2 0,-4 0 0,-3 2-93,13 3 1,-1 1 0,-1 0 0,-1 1 0,0 0-1,-1 1-20,-2-1 0,-2 1 0,0 0 1,-1 1-1,-1 0 0,0 1 48,-3-2 1,-1 1-1,0 0 1,-2 0 0,0 0-1,-1 1 10,10 1 1,0 0 0,-1 1 0,1 0 0,0 0 0,1 0 0,0 0 0,-1 1-94,-3 0 0,1 0 1,-1-1-1,0 2 0,-1-1 1,0 0-1,0 1 1,0-1 149,-1 1 1,-1-1 0,0 1 0,0 0 0,-1 0 0,-1 0 0,0 0 0,0 0 92,-3 0 0,1 0 1,-1 1-1,1-1 0,0 1 1,1 0-1,0 0 0,-1 0-174,0 1 0,-1 0 0,1 0 0,-1 0 0,2 1 0,-1-1 0,0 1 0,1-1 202,-1 2 0,1-1 1,-1 1-1,0 0 1,0-1-1,0 1 1,0 0-1,0 1-107,-2 1 0,1 1 1,-1 0-1,2 0 1,1-1-1,1 0 1,0 0-1,0 1 88,1 1 1,1 0 0,-1 0 0,1 1-1,1 0 1,0 0 0,0 0 0,0 1-39,1 0 0,-1 0 1,1 1-1,0 0 1,1 0-1,1 0 1,0 1-1,-1-1 3,1 1 1,0 0 0,0 0 0,1 1 0,-9 2 0,0 2 0,2 0 11,1 1 0,0 1 0,1 0 0,4-1 0,1 2 0,0-1 86,3 2 0,1-1 0,0 1 0,4 0 1,0-1-1,1 1-220,-13 9 1,3 0-1,7-1 1,3 2 112,4-2 1,3 2 0,4-2 0,3 2-359,3-2 1,2 2 0,4-1 0,2 0 378,3 2 1,2-1 0,5 0 0,2-1-560,3 2 0,3-1 1,7 2-1,6-2-47,5 2 1,4-3 533,4 0 0,2-1 0,-9-7 0,2 0 0,-1-1 0,2 0 0,0 0 0,0 0 0</inkml:trace>
  <inkml:trace contextRef="#ctx0" brushRef="#br0" timeOffset="6">13361 5577 8423,'0'-43'232,"0"-1"1,0 14 1553,0 5-1138,0 9 0,1 11-421,2 2 1,-2 6 41,2 3 0,-5 7-385,-1 6 0,-8 8 99,-2 7 1,-3 7 344,-3 6 1,1 2-523,8-22 1,1 1-1,0 1 1,0-1 13,2 3 1,-1 0-1,-1 0 1,1-2-108,2 0 0,0-2 1,0 1-1,-1-1 132,2 0 1,1-1 0,1 0 0,0 1-199,-3 19 0,4-3 140,-1-12 0,2-5-231,1-11-59,0-6 638,0-4 0,3-10 515,0-1 0,1-3 8,-1-4 0,3-5-499,7-7 1,1-3-62,5-3 1,-1 1-149,1-4 1,1 4 154,1-1 0,-1 5-111,2 1 1,0 5 219,0 2 0,0 4-116,-3 8 0,-2 2 79,-1 4 1,-3 8-89,-4 5 1,-3 3-153,-3 3 0,1 0 167,-1-1 1,0 4-492,-3 0 1,-1 0 202,-2 0 1,1-2-197,-4 2 1,3-3 122,-4 0 1,5-1-613,-1 1 0,-1-1-204,1-3 1,-3 3 1072,3-3 0,-1-1 0,4-1 0,0-4 0</inkml:trace>
  <inkml:trace contextRef="#ctx0" brushRef="#br0" timeOffset="7">13715 6015 8423,'0'-10'2092,"0"1"-1860,0 0 0,-1 4-138,-2 2 333,2 2-444,-3 1 0,3 4-295,-3 2 1,3 3-53,-2 4 1,2-3 166,1 2 0,3 2-205,0-2 1,5 1 108,-2-4 1,3-1 407,4-2 1,-3-1-242,2-5 1,2 0 418,-2 0 0,4-1-77,-4-3 1,4-4 100,-4-4 0,4-4-98,-4 4 1,0-4-90,-2 4 0,-1 3-166,0 2 0,-2 5 154,-1-1 1,-3 2-157,3 1 1,-4 8 85,1 5 0,-2 9 79,-1 6 1,0 4-174,0 5 0,-3 0 8,0 0 1,-3 2-172,3 1 1,-3-2 27,3 3 0,-4-6 45,4-1 0,-5-4 66,-1 1 1,-1-6-225,-2-4 1,2-2 70,0-3 1,1-3-458,0-4 0,2-2-8,1-1 688,4-4 0,-2 2 0</inkml:trace>
  <inkml:trace contextRef="#ctx0" brushRef="#br0" timeOffset="8">14255 6145 10033,'-5'4'-1264,"1"4"772,4 7 0,0 3 786,0 10 0,-4-2-191,1 9 1,-4-1 260,1 3 0,1-4-133,-1-2 0,2-6-346,-2-3 1,3-4-28,-3-2-327,4-3 503,-2-8 1,4-6-49,0-8 0,0-4-36,0-6 0,4-4-43,2-2 1,-1-6 187,1-3 0,1-2-81,2-1 0,0-4-63,1 1 1,2-7 282,0 0 1,4-1-125,-4 5 0,5 5 361,-2 4 0,-1 11-165,-2 1 1,-1 13 36,-2 3 0,0 3-158,1 3 1,-1 5-36,0 1 0,-3 6 13,1 4 0,-5 2-106,1 4 0,1-1-29,-1 4 1,0-2-95,-3 2 0,-4 2-225,-2-2 1,1 1 124,-2-1 0,0-3-267,-5-3 0,0 0 161,-3-1 1,3-3-533,0-3 0,2-3 154,0-2 0,1-3-482,0-4 1132,4 0 0,0 0 0,5 0 0</inkml:trace>
  <inkml:trace contextRef="#ctx0" brushRef="#br0" timeOffset="9">14907 5838 8255,'0'-15'0,"0"3"0,0 2 999,0 0 0,-1 1-374,-2 0 0,0 4 50,-3 1 1,-4 0-203,-6 1 0,-1 1-345,-2 5 1,0 2-82,-3 5 1,2 2 167,-2 1 0,7 3-845,2 0 1,4 2 480,3 4 1,2-2-690,4 1 1,1-1 367,2-1 1,5-1 169,5 1 1,3-2-37,0-1 0,4 2 306,2-3 0,3 2 6,-3-2 1,-1 2-40,-2-5 1,-3 4 197,-1-4 0,-7 0-35,2-2 0,-7-1 248,0 0 0,-3-2-141,-3-1 0,-7-3 357,-5 3 0,-4-3-335,-2 3 0,1-3-296,-2 0 0,3 1-284,0-1 1,3 1-607,1-1 0,4-1 957,-2 4 0,3 1 0,0 2 0</inkml:trace>
  <inkml:trace contextRef="#ctx0" brushRef="#br0" timeOffset="10">22802 10503 8336,'30'-30'1175,"4"2"-808,1 2 0,10 15-743,-1 5 0,1 17 1,3 8 127,-24-6 0,1 2 0,3 5 0,-1 3-8,3 2 1,-1 2 0,0 3 0,-2 0 264,0 4 0,-1 1 1,-2 3-1,-1 2-245,1 3 0,-1 1 1,-2 3-1,-2 1 66,-2 2 0,-3 0 0,0 0 0,-1 1-187,-3 0 1,-1 1 0,-5-17 0,-1 1 0,0 0 265,0 1 1,-1 1 0,-1-1 0,0-1 0,-1 0 0,-1 0-131,0 2 0,-1-1 0,-1 0 0,-1 0 0,-1 0 0,-1 0 222,-3 1 1,0 0-1,-1 1 1,-1 0 0,-1 1-1,-1 0 3,-1 2 0,-2 1 1,0-1-1,0-1 1,-1-1-1,-1 0 87,-2 2 1,-2 1 0,-1-1 0,0 1 0,-1 0 0,-1 1-147,4-10 1,1 0 0,-2 0-1,1 0 1,-2 1 0,0 1-1,0-1 1,-1 1 87,-1 1 0,-1 1 0,0-1 0,0 0 0,0-2 0,0 0 0,-1 0 1,0-1-59,-1 3 0,1 0 1,-1-1-1,-1 0 0,0 0 1,-1-2-1,-1 1 0,1-1 93,-1 0 1,0 0 0,0 0-1,0 1 1,-1-1 0,1 1 0,0 0-1,-1-1-50,-1 1 0,1-1 1,-1 0-1,0 0 0,2-1 1,0-1-1,0 1 0,-1-1-59,0 0 1,-1 0 0,0 0-1,1-1 1,0 1 0,1-1 0,0 0-1,0 0 42,-1 0 1,0-1 0,0 0 0,0 1 0,1-2 0,1 1 0,-1 0 0,0 0-27,0-2 1,0 0 0,0 0 0,0-1 0,-7 8 0,0-1 0,0 1-13,2-2 0,-1 0 0,2 0 1,1-3-1,1 0 0,0 0 101,2-2 0,0 1 1,0-2-1,3-3 0,-1 0 1,1-1-143,-11 9 0,1-2 1,6-6-1,2-2 368,3-2 0,1-3 0,-16 2-351,11-10 1,9-13 710,13-12 0,5-10-820,11-17 0,-2 17 0,2-1 130,4-5 1,3-1-1,2-2 1,1 0 328,4-4 1,1 0 0,3 1 0,0 1-150,1-2 1,1 0-1,-1 3 1,0 2 53,0 0 1,0 2-1,-1 3 1,0 2 390,1 1 0,1 2 0,-5 5 0,-1 3 226,20-12 1,-7 10-115,-6 6 1,-5 3-144,-1 2 1,-7 10-182,-6 13 0,-9 14-400,-9 20 1,2-22-1,-1 0-299,-2 6 0,-2 1 0,0 0 1,0 0 165,-4 2 1,1 1 0,-2 0 0,0 1-18,-1 0 1,-1 0-1,0 0 1,0 0-227,-1 1 1,0-2-1,-2-2 1,0-2-39,-2 1 0,-2-1 1,1-3-1,-1 0 160,-2-3 1,0 0 0,-1-2-1,0 0 158,1-2 0,0-1 0,3-1 0,1-2 767,-13 8 0,5-3 94,7-9-1,7-7 1,13-5 155,8-4 1,9 0-274,7 0 0,4-1 122,8-2 1,4 2-580,5-2 0,8 2 63,-21 1 0,1 0 1,2 0-1,0 0-391,3 0 1,0 0 0,0 0 0,0 0-841,1-1 1,0 2 1004,3 3 0,1 0 0,0-2 0,1 1 0,2 3 0,0 0 0,0-1 0,0 0 0</inkml:trace>
  <inkml:trace contextRef="#ctx0" brushRef="#br0" timeOffset="11">13147 15214 8575,'-18'24'0,"3"-3"255,-3 3-128,8 0 1,-5 7-374,3 0 1,6-4-394,0-5 0,4-4 1094,2-2-309,0-7 1,2-8 310,4-10 0,5-9-188,11-16 1,4-6-160,-9 14 0,0-1 1,0-1-1,1-2-406,3-4 0,2 0 0,-2-1 0,1 0 454,1-2 0,1-1 0,2-5 1,1-1-452,-8 14 0,0-1 1,-1-1-1,1-3 1,-1-1-1,-1-1 342,0 0 1,-1-2-1,1 1 1,-2-1-1,1 1 1,-1 0-21,0-1 1,-1 1 0,1 0 0,-2 3 0,1 0 0,-1 1-142,5-12 0,-2 2 0,-2 7 0,-1 2 451,6-12 1,-3 14 265,-6 12-189,-3 9 1,-8 17 177,-2 11 1,-7 12-617,-5 12 0,6-14 1,0 2-90,0 4 0,0 1 0,-1 3 1,1 0 329,0-1 1,-1 1-1,1 1 1,1-1-370,0 1 0,0 1 0,0 2 0,0 0 74,1-2 0,1 1 0,2 1 1,0-1-392,2-5 0,1 0 0,0 0 0,1-1 212,0-1 0,0-2 0,0 0 1,1-1-208,0-2 1,1-1 0,0 17 18,4-9 1,-3-9 166,4-7 0,-5-3-55,1-6 1,-3-4 330,-3-2 291,-3-2 0,-11-9 0,-3-2 0</inkml:trace>
  <inkml:trace contextRef="#ctx0" brushRef="#br1" timeOffset="12">13231 14869 15472,'1'-13'-284,"2"-3"1,3 3 196,6 1 1,8 4-301,8 2 1,12 1 296,10-1 0,-23 2 1,1-1-200,1 2 1,1 0 0,1-1 0,1-1 399,4-1 1,-1 0-1,-1 0 1,0 0 152,1-1 0,1-1 1,-4 1-1,-1-1-149,-1 1 1,-1-1 0,-3-1 0,0 0 412,20-6 0,-13 4-2,-11 2-115,-6 6 0,-15-1-261,-4 4 0,-9 1 409,-3 2 0,-7 2-225,-3 4 0,-3 5-131,-3 1 1,2 0-322,-2 0 0,6 0 554,4 0 1,2 2-388,4-5 0,1 1 4,5-4 0,4 3 136,1 1 0,7 0-419,0 0 1,7-2-158,-1 5 0,3 2-43,-3 4 1,0 4 73,1-1 0,-5-3-4,-2 0 1,-3 1 80,-3-1 0,-2 2-356,-5-2 1,1 0 390,0-4 1,-1-3-537,1-3 1,4-4 390,2-2 1,3-4-441,3 1 1036,6-6 1,10-11 0,5-5 0</inkml:trace>
  <inkml:trace contextRef="#ctx0" brushRef="#br1" timeOffset="13">14357 14702 12862,'4'-28'834,"-2"4"-627,1 2 0,-3 7-629,-3 2 1,-4 7 90,-5 3 0,-3 2 893,-3 1 1,-4 4-217,0 2 1,-3 4-213,4 2 1,-3 0-301,5 3 0,1-3-84,8 4 0,0-5 109,7 2 1,1 1-193,5 2 1,3-2-169,7 2 0,1-1 229,5 4 1,-1-1-69,1-3 0,-1 3 189,-3-3 0,2 3-36,-5 0 1,0 0 111,-2-3 0,-2 2 15,-2-5 1,-3 4-33,-6-4 0,-2 2 42,-4-2 1,-5-5-238,-1 3 0,-3-4 116,0 0 0,-1 1-188,0-3 0,2-1 54,1-3 1,7-1-621,6-2 925,2-3 0,1-7 0,0-2 0</inkml:trace>
  <inkml:trace contextRef="#ctx0" brushRef="#br0" timeOffset="14">14497 14730 8586,'9'-19'286,"1"1"83,-5 3 1,-1 7-29,-4 8 0,-5 7 309,-5 5 1,1 6-161,-3 1 1,1-1-154,2 4 1,1-2-517,2-2 0,-2 0 154,5-3 1,0 3-97,3-3 0,4-1-192,2-2 0,7-2-253,2-4 0,6-2 147,1-4 1,0-1-273,-4-2 0,1-6 174,-1-7 1,0-5 68,-2 0 0,-3-5-232,-4 1 680,1 2 0,-1-8 0,0 2 0</inkml:trace>
  <inkml:trace contextRef="#ctx0" brushRef="#br0" timeOffset="15">14823 14888 8407,'0'9'0,"0"4"-553,0-1 0,0 1 86,0-4 1294,0 0 136,0 1-82,-4-1-683,-1-4 1,-2-4-66,1-4 1,4-4-17,-1 1 0,2-7 108,1-2 0,0-3-40,0-1 1,1-2 34,2-1 0,1-3-145,2 3 1,3-2 129,-3 2 1,5-3-12,2 3 1,-1 4 53,-3 2 1,1 2 45,-1-2 1,3 3-349,1 3 105,-1 5 0,-2 2-51,-1 6 1,0 3 86,1 7 1,-5-2-532,-2 5 1,1-1 98,-1 4 1,0-1-85,-3 1 1,0-3 142,0-1 1,-3-4 77,0 2 1,-1-3-36,1 0-53,2-5 270,-3-1 0,4-5-86,0-2 0,1-3 346,2-7 0,-2 3 130,2-3 1,1 3 685,-1 1-291,0-1 134,1 1-1102,-3 0 234,8 4 0,-4-3-614,4 5 0,1 0 330,3 3 0,1 0-186,5 0 1,1 0 29,1 0 1,3-1-131,4-2 0,-3-2 192,0-4 1,-1-4 292,0 1 0,-1-5 117,-4 2 0,-6-2 486,-4 2 1,-3-2 484,-6 5 0,-4 0-495,-3 6 1,-5 2-51,-4 4 0,-4 0-7,-2 0 0,0 7 37,4 2 1,0 7-234,3-1 1,-2 4-238,5 3 0,0-3-437,6 3 0,2 1 323,4-1 1,4 0-928,2 0 0,11-2 474,4 2 1,9-4-847,5-2 1,3-3 233,5-4 1,2 0 1135,-19-6 0,1 0 0,24 4 0,-23-5 0,1-1 0,1 0 0,0 0 0,1 0 0,-1-1 0</inkml:trace>
  <inkml:trace contextRef="#ctx0" brushRef="#br1" timeOffset="16">16471 14702 10235,'0'-9'-942,"0"-1"1,0 1 1396,0 0-302,0-1 0,0 1 518,0 0 0,0-1-136,0 1 1,0 0-6,0-1 0,0-2-250,0 0 0,0-1-94,0 4 0,-3 0-67,0-1 0,-5 4 119,2 0 0,-2 1-105,-1-2 0,-2 3 120,-1 4 1,1 0-436,-5 0 1,4 5-147,-4 5 0,5 0-283,-2 6 0,3 0-96,1 6 0,-1-2 338,1 1 1,4-2-7,2-4 0,-1 3 94,0-2 1,1-3 208,3-1 0,1-5-41,3-4 1,1 1 66,4-1 0,0-1 38,1-5 0,2-2 266,0-5 1,1 1 458,-4 0 0,0 1-357,1 1 0,-2-1 737,-2 2-262,3 2-980,-4 0 279,4 4 0,0 0-227,1 0 0,-1 4-381,0 2 1,4 2-503,-1 2 0,5 2-376,-2 0 1,4 0-18,3-6 1369,1 2 0,5-7 0,0 3 0</inkml:trace>
  <inkml:trace contextRef="#ctx0" brushRef="#br0" timeOffset="17">16927 14208 8587,'5'-27'1122,"-2"3"0,2 1 337,-2 4-922,0 5 0,-7 5-183,-3 9 0,-2 6-34,-3 6 1,1 4-84,-1 5 0,1 3-98,-2 4 1,3 4-341,-3 2 1,3 2 201,1 2 0,-1-1-993,1 0 1,3 0 596,0 1 0,3 1-942,-4-2 1,5 2 266,-1-8 0,2 0-507,1-3 1577,0-5 0,0 3 0,0-4 0,0-1 0,0-2 0</inkml:trace>
  <inkml:trace contextRef="#ctx0" brushRef="#br0" timeOffset="18">17085 14115 8536,'0'-23'0,"-3"7"0,0-3 0,-1 10 1455,1 0 0,1 6-605,-4-1 0,3 6-178,-4 4 1,1 4-355,-3 9 1,0 8-423,-1 4 1,1 4-217,0 2 1,2 4-690,1 3 0,3 1 606,-3 2 0,4 0-284,-1-1 0,3-2-1573,3-1 2052,2-4 0,8 7 0,2-4 0</inkml:trace>
  <inkml:trace contextRef="#ctx0" brushRef="#br1" timeOffset="19">17672 14450 12441,'5'-13'-788,"-1"2"1336,-4-5 332,0 5 0,-1-2-168,-2 7 0,-3 2-66,-6 4 0,0 1-192,-3 2 0,2 6-80,-2 7 0,3 2-577,0 0 0,6 2 28,3 2 1,2-3-76,1 3 0,1-2 44,2-2 1,2 1-379,4-1 0,5 0-79,1-2 1,4-4 223,3-6 0,-2 1 72,5-4 1,-4 1 191,0-4 0,-1-1 346,-1-3 0,-5-2 48,-1-6 1,-7-3 116,-3-3 1,-2-1-77,-1 0 1,-5-2 67,-5-1 0,0-3-72,-5 3 0,2 1-91,-2 2 1,0 2-973,0 1 1,-2-1 335,5 5 1,-1 1-2643,4 4 1792,0 3 1420,-1 4 0,5 4 0,1 2 0</inkml:trace>
  <inkml:trace contextRef="#ctx0" brushRef="#br0" timeOffset="20">18054 14367 8571,'-10'-3'570,"1"-1"1,0 1-55,-1 3 1,-2 4-57,0 3 1,-2 2-124,2 3 0,2 3-346,1 4 0,1-4-156,5 1 0,0-1-220,3 4 0,4-1 235,2 1 1,6-5-69,4-1 0,2-3-462,0-1 0,1-3 299,-1-3 1,1-3 58,0-3 0,-2-4 15,-1-5 1,-3-2 381,-3-5 0,-1-4-173,0-2 1,-4-2-41,-2 0 1,2 0 12,-2 2 125,0-2 0,1-1 0,1-5 0</inkml:trace>
  <inkml:trace contextRef="#ctx0" brushRef="#br1" timeOffset="21">18370 14571 9363,'5'-18'-400,"0"-4"499,-5 0 0,3 0 247,0 0 1,3 2 0,-3-1 1,4 0-43,0-1 0,5 2-219,4-1 0,-1 4 127,4 2 1,1 3-196,8 0 0,0-1-65,0 4 1,1 1-254,2 5 0,-1 2-120,4-2 0,-4 3-557,1 3 1,-2 3 976,-1 6 0,0-1 0,0 2 0</inkml:trace>
  <inkml:trace contextRef="#ctx0" brushRef="#br0" timeOffset="22">13966 16173 8417,'0'25'0,"0"0"0,0-1 0,4-5 0,2 0 0</inkml:trace>
  <inkml:trace contextRef="#ctx0" brushRef="#br0" timeOffset="23">14143 15679 8400,'0'-36'359,"0"2"1,0 4 1489,0 8-1010,-4 5-1025,-1 12 249,-9 0 1,3 11 514,-4 3-232,-1 9 0,-3 6-138,1 7 0,-2 8-1,-2 7 1,3 2-400,8-22 0,0 1 0,1-1 0,1 0 268,1 2 1,1 0 0,-2 2 0,0 0-80,1 1 0,1 0 0,0-1 0,0 0-3,1 0 0,0-1 0,1-1 1,1 0-462,0-1 1,1-1 0,-1 19-69,4-7 0,0-10-783,0-10 898,4-3 0,2-10-59,3-2 1,-3-4 474,0-5 0,-3-1-162,4-9 1,-2-5 397,1-7 0,1-4-127,-4-5 0,0-1 27,-3-3 0,-1 3 131,-2-2 0,-2 3 179,-4 2 0,-5 7-23,-1 7 1,-4 3 630,-3 6 0,2 6-559,-5 12 1,0 5-55,-3 11 0,0 2-465,0 4 0,5 4-52,1 2 1,3 2-84,4 1 1,2 3-263,7-3 0,3-2-528,6-7 0,7-1 125,9-2 1,4-3-543,5-3 1,1-6 1369,2-3 0,2 1 0,4-5 0,0-1 0,1-3 0</inkml:trace>
  <inkml:trace contextRef="#ctx0" brushRef="#br0" timeOffset="24">14236 16089 8400,'0'-14'617,"-3"0"-432,0 5 0,-1 0-496,1-1 0,-1 1 574,-3 0 1,-1 3 920,2 3 0,-2 1-632,-2-1 0,1 2-235,0-2 0,-1 2-139,1 1 1,0 3 121,0 0 0,-1 4-255,1 0 0,3 1-15,0 1 0,2 1-206,-2-1 0,3 3 0,-3 1 0,3 3-190,-3 0 1,2-1 156,-2 4 1,1-3-34,-1 6 0,-2-2-21,1-1 0,2 2 136,-1 1 1,1-3-169,-1-4 1,2-4-95,4 2 74,0-3 1,4-5 231,2-1 1,3-6 102,4-4 0,-2-1 69,4-8 0,-2-1-131,2-3 1,0 1 149,0-1 1,2 1-36,-5-1 0,1 4 1034,-4 3-678,0 2 0,-2 4 450,-1 3-732,-4 2 0,2 10-312,-4 3 1,4 1-923,2 3 1,1-2 595,2 2 1,-2 1-346,6-5 1,2 3 835,4-2 0,-1-5 0,5-4 0</inkml:trace>
  <inkml:trace contextRef="#ctx0" brushRef="#br0" timeOffset="25">14571 15810 8346,'0'-19'-38,"-1"5"249,-2 1 0,-2 7 400,-4 3 1,-1 10-34,-3 6 1,3 7 309,-3 5 1,3 6-710,1 3 1,4 3 72,1 0 1,3 3-1095,1 0 1,1 8 589,3-1 1,-2 0-417,4-3 0,-1-3-43,1-4 0,1-2-503,-3-3 1,-3-7 1213,-8-9 0,-3-3 0,-9-3 0</inkml:trace>
  <inkml:trace contextRef="#ctx0" brushRef="#br0" timeOffset="26">14274 16192 8256,'0'-15'0,"3"-1"86,0 3 1,7 1 122,-1 2 0,8-1-102,2 2 1,7-2-116,9 8 0,8-3 245,4 3 0,-20 0 1,1-1-274,0 1 0,0-1 1,1 1-1,-1-1 92,-1 1 0,-1 0 0,25-5-26,-5 2 1,-1-3-118,-5 0 0,-5-1 150,-10-3 1,-3 3 44,-7-3 0,-2 6 238,-7 1 0,-3 4-118,-6-1 1,-2 2 351,-5 1 1,-3 0 137,-2 0 1,-6 4-449,-1 2 1,-4 7 63,1 2 0,-2 3-320,0 0 0,2 1 265,0 0 0,4 0-31,-1 3 0,4-2-75,2 1 1,3 0-77,4 1 0,2-3-175,1 3 0,5-3-17,1-4 0,4-2 2,6-7 0,3-2 35,3-4 1,-2-1-1089,2-2 1,-1-6-494,4-7 1,-4-2 812,1 0 0,-2 2 1598,2 1 1,-3 0-428,-4 0 1,0 1-110,-3 5 0,1 3 418,-4 0 79,0 4-252,2-3 0,-4 10 27,2 1 1,2 3-2148,1 3 1,3-1 149,4 1 1,2 2 1488,7-2 0,6 1 0,5-4 0</inkml:trace>
  <inkml:trace contextRef="#ctx0" brushRef="#br0" timeOffset="27">15791 15819 8039,'0'-17'1445,"0"1"1,0 3-1519,0 3-611,0 5 1,-4 5 2047,-2 6 1,-7 7-567,-2 2 1,0 4-421,0 3 0,0 1-119,0 5 1,-2 3-229,5 0 0,3 0-231,2-3 1,5 3-280,-1 0 1,6-1 133,4-5 0,5-3-385,4-7 1,2-5 138,4-7 0,2-2 176,4-1 1,1-8 149,2-5 0,-1-7-146,4-5 0,-1-5 449,1-1 0,-3-4-82,-6 0 0,2 2 179,-2-1 1,-2 4 185,2-1 1,-7 6 263,0 4 0,-5 5 344,-1 4-264,-1 1 0,-6 7-215,-2 4 0,-2 5 55,-1 8 1,0 2 12,0 7 0,0-1-150,0 3 1,-3-2-97,0 3 0,0-1-100,3 1 0,0-3-117,0-3 0,-4 0 63,1-1 1,0 1-239,3 0 0,-3-5-348,0-2 0,-4 1 267,1-4 1,0 3-824,0-6 0,0 1 436,-3-1 1,-1-1-877,1-2 1,0-2 486,-1 3 1,1-3 976,0-1 0,-9 0 0,-1 0 0</inkml:trace>
  <inkml:trace contextRef="#ctx0" brushRef="#br0" timeOffset="28">15856 15391 8003,'-18'-32'0,"2"4"0,1 0 432,7 8 0,5 13-372,13 10 0,0 8-60,6 14 0,-1 4 0,4 9 0</inkml:trace>
  <inkml:trace contextRef="#ctx0" brushRef="#br0" timeOffset="29">15419 16806 8006,'-10'-24'0,"1"3"0,1 1 2128,2 1-542,-3 5-1001,8 0-905,-3 9 426,4 1 0,-1 5 121,-2 2 0,1 2-168,-4 5 1,3-1 340,-4 0-474,1 5 1,-3-4 22,0 2 1,-1-4 24,1-2 0,-3-4-18,-1 1 1,1-2 84,2-1 1,0 0-150,-2 0 1,-2 0 39,-1 0 1,0 0 235,3 0 1,-2 0-130,-1 0 0,-3 0 268,3 0 1,-1 4-30,-2 2 1,4 7-100,-4 2 0,-2 5-129,-2 5 1,5 1-53,4 8 1,3 4-222,1 6 0,4 0-52,5 0 1,6-4-204,6-6 1,4 1 158,5-4 1,0-8-49,4-7 0,0-9 57,3-4 1,-1-3-49,1-3 1,3-7 145,0-5 1,4-4-20,-4-2 1,4-6 391,-1-4 0,-2-1-119,-1 1 0,-6 6 666,-3 0 0,-4 4-25,-2 3 294,-3 7-452,-8 3 1,-1 12-196,-4 2 1,2 4-73,1 2 0,-1-1-240,4 5 1,0-1-343,3 4 1,1-3 139,-1-1 1,0-2-560,1 2 1,-1-6-112,0 4 414,1-9 1,-4 4-215,0-8 85,-4 0 394,2 0 0,-4-7 158,0-2 1,-3-7 149,0 1 1,-3-6-100,3-1 1,-3-4 365,2 2 0,-2-3-198,3-1 0,0 1 277,3 2 0,0-1-62,0 4 1,4 1 94,2 2 1,3 5-165,0 1 1,1 4 123,3 3 1,-2-2-11,5 5 0,-4 1-125,4 5 1,-5 2-349,1 5 1,3 2 77,0 1 1,-1 3-485,-2 0 1,-1 1-18,-2 2 0,-1 0-311,-2-1 1,2-2 377,-5-1 1,0-3-530,-3 0 435,0 2-77,-4-7 548,-2 1 0,1-9-33,2-2 1,2-3 89,1-7 1,0-1 114,0-5 0,3 0 125,0 1 1,5-1-3,-2 1 0,1 0 144,-1 2 1,3 0 26,-3 3 1,1 4 133,-1 3-191,2 4 0,-3-1-186,1 6 0,-1 3-311,-2 7 0,-1 1-234,4 5 1,0 0-700,0 3 0,2-2 148,-2 1 0,7 2-704,2-1 1,3 3-223,0-4 1789,5-3 0,1-5 0,4-3 0</inkml:trace>
  <inkml:trace contextRef="#ctx0" brushRef="#br0" timeOffset="30">16368 16853 8000,'-4'-28'3152,"-1"5"-2443,-4 4 0,0 3-198,-1 6 1,4 0-177,0 7 1,0 0 122,-4 3 0,0 4-102,-2 2 1,-2 4-154,-1 2 1,-3 2-175,2 5 1,2 1-288,-2 1 1,6 0-656,1 4 0,1-1 530,4 1 1,1 0-681,3-3 1,1-1 414,2-6 0,3-2 119,3-7 0,4-2 161,3-4 1,2-2 159,0-4 0,1-5 76,-1-11 1,4-2 164,0-4 1,-4-1 500,-2-2 1,-2 1-346,2-4 0,2-4 505,-3-6 0,-1-1-60,-2-2 1,2 1-135,2-1 1,-2 4 86,2-1 1,-6 10 798,0 3-202,-1 10-502,-8 12 0,3 6-426,-4 6 0,-4 6-16,-2 7 1,-2 7-89,2 4 1,-2 6 74,2 4 0,-1 1-512,0 2 1,2 2-52,2 1 0,2-1-238,-2-5 0,2 0-227,1 0 1,4 1-686,2-1 0,0-4-87,4-2 1,-2-5 778,8-1 0,-4-6-9,3 0 0,1-9 803,3-7 0,-4-1 0,1-5 0,-1-4 0</inkml:trace>
  <inkml:trace contextRef="#ctx0" brushRef="#br0" timeOffset="31">16750 16778 8000,'0'-18'0,"-1"0"1202,-2 2 1,2 6 70,-2 4 121,2 4-447,1-2-511,0 12 0,-3 2-354,0 9 0,0 3 16,3-1 0,0 2-1135,0-1 0,0-1 626,0 3 0,0-2-2277,0 3 2688,0-4 0,0 1 0,0-3 0</inkml:trace>
  <inkml:trace contextRef="#ctx0" brushRef="#br0" timeOffset="32">16713 16629 7984,'-5'-18'-268,"2"-1"0,2 1-324,1 3 1,5-2 591,4 5 0,5-5 0,4 3 0</inkml:trace>
  <inkml:trace contextRef="#ctx0" brushRef="#br0" timeOffset="33">17216 16071 7983,'-4'-19'0,"2"1"1321,-5 3 0,4 5-776,-3 7 0,4 9-373,-1 6 1,-1 8 150,1 11 0,-5 3 424,2 6 0,-3 4-841,-4 5 1,8-23 0,0 1 70,-1 2 0,0 1 0,0 1 1,1 0-137,0 3 1,1 0-1,1-2 1,0-2-283,-1 2 1,2-2 0,0-1 0,2-1-337,-2-1 1,0-1 0,-2 18 101,1-7 0,0-7 8,3-2 0,-3-9 180,0-6 1,-4-7 486,0-3 0,2-2 0,-1-1 0,0-8 0,-3-2 0</inkml:trace>
  <inkml:trace contextRef="#ctx0" brushRef="#br0" timeOffset="34">17020 16787 7983,'0'-18'0,"4"-2"568,3-2 0,5 3-115,4-3 0,5-2-433,4-1 1,5 3 146,1 0 0,3 3 350,-3 4 0,-1 1 222,-5 5 0,-3 4-283,-7 2 0,2 3 316,-5 3 1,0 3-311,-6 7 0,1 2 2,-4 7 1,0 2-148,-3 3 1,-3 1-221,0 0 0,-4 0-184,1 0 1,-2 0-266,2 0 0,-2-3-597,2 0 1,1-8-189,-2 2 1,4-7-2141,-3 1 3100,4-3 1,-6-9 0,3-2-1</inkml:trace>
  <inkml:trace contextRef="#ctx0" brushRef="#br0" timeOffset="35">17486 16182 8011,'0'-33'355,"0"2"0,0 4 1555,0 5-2056,0 9 0,5 9-925,4 4 0,1 5 435,2 4 1,-2 7 202,0 9 1,-2 6 432,-2 12 0,2 1 0,-2 6 0</inkml:trace>
  <inkml:trace contextRef="#ctx0" brushRef="#br0" timeOffset="36">17625 16694 8011,'6'10'0,"-1"-3"130,-2 2 1,-1-4-216,4 8 1,0-8-463,4 4 1,2-1 314,1 1 0,2-4-3,-3-2 0,1-3 330,-4-3 1,-3-3 193,1-7 1,-5 2 13,1-5 0,-2-2 280,-1-4 0,-3-4-61,0 1 1,-4 3-141,4 0 0,-3-1 330,3 1 0,-3 0-217,3 0 1,0 5-79,3-1 0,1 2-179,2 1 0,-1 1-38,4 5 0,3 1-206,4 2 1,-1-2 107,-3 5 1,2 0 131,1 3 1,-5 4-42,3 2 1,-4 7 94,0 2 0,-1 4-135,-2 3 1,-2 0-170,3 3 1,-2 1-129,1-4 1,-2 3-419,2-4 0,-2 4-283,-1-3 1,0-3 424,0-4 0,0-3-350,0 0-49,-4-6 639,3-2 1,-3-8-174,4-2 1,0-3-246,0-4 0,8-2 25,4-7 1,6 1-90,4-4 1,-2 5 661,5-2 0,-4 3 0,1 4 0,-3 1 605,0 5 0,-5 1-257,-1 2 1608,-3 2 171,-1 4-779,-3 0 1,1 1-520,-4 2-852,0-2-605,-3 3-19,0-4 551,-4-4 0,-1 0 50,-5-3 1,1 3 204,0 4 1,-1 1-101,1 2 1,0-1 148,-1 5 0,1-1-384,0 3 1,1 0 136,1 1 1,0-1-586,4 0 0,-3 1 295,3-1 1,1-1-345,5-2 1,-1 2 296,4-5 0,3 3 158,4-3 1,3-1 50,0-5 1,0-3 126,0-7 0,3 2 374,-1-4 1,1-5-208,3-5 0,-2 1 146,2-1 0,-2 0-96,1-6 1,-1 0 186,-1-7 0,-2 7 26,-1-3 0,-3 1 148,-4 2 0,0 4 315,-3 5 97,-2 7-460,-4 6 0,-4 9-130,-2 6 0,-3 6-399,0 4 0,-1 4 121,-3 2 0,4 7-678,0-1 0,0 5-62,6-2 0,0 0-394,3-3 1,1 0 388,2 0 0,4-4-179,5-3 0,3-6 340,3-6 1,5-5 195,2-7 0,-1-6 265,0-7 1,1-9-90,3-6 0,0-6 78,0-3 1,-1-1 323,-2-3 0,-14 20 0,0 0 297,8-23 1,-10 21 0,1-1-292,-1 1 1,0-1 0,1 1 0,-1-1 276,0 0 0,1 1 1,4-21 14,-2 7 0,-4 6-186,-2 3 0,-4 10 191,1 6 1,-3 7-125,-3 5 0,1 3-155,-4 3 0,-4 4-120,-2 5 1,-4 4-73,4 5 0,-5 6-53,2 4 0,0 4-222,0 0 1,4 1-417,-2 1 0,3 3 206,1 1 0,2 2-354,1-3 0,5 1 235,1-4 0,2-4-546,7-2 1,3-10 427,6-6 1,2-7 143,2-5 1,-1-3 229,3-3 0,-3-4 43,1-5 1,1-2 227,-2-5 0,0 0 125,-6 1 0,-1-1 446,-5 0 1,-4 5 39,-1 2 2566,1 1-1319,-4 2-834,3 4-1242,-4 1-431,0 12 0,7-2-832,2 6 0,7-4 727,-1-2 0,3-3-94,1 3 0,-1-4 284,1 1 0,-2-3 633,-1-3 0,-3 2 338,-3-2 0,-4-1 1370,0 1-907,-4 0 1,2 7 740,-4 2 0,0 7-732,0 2 1,-3 7-498,0 3 0,-1 5-701,1 1 0,-2 4 270,-5-1 1,1 1-611,0-1 1,-2-3 230,-1-6 1,-2-2-230,-5-4 0,0-5-292,1-2 1,0-5-1436,3-4 2357,1-2 0,5 3 0,0 1 0</inkml:trace>
  <inkml:trace contextRef="#ctx0" brushRef="#br0" timeOffset="37">19795 16238 7935,'-6'-18'0,"-1"-1"0,1 4 1638,-3 3 0,3 3-252,0 2 1,3 4-1502,0 6 0,2 7 35,1 5 0,0 4 183,0 3 0,-3 0-253,0 3 1,0 2-326,3-2 0,-1 2-92,-2 1 0,2-4 273,-2-3 1,2 1-1866,1-3 2159,0 1 0,0-5 0,0 3 0</inkml:trace>
  <inkml:trace contextRef="#ctx0" brushRef="#br0" timeOffset="38">19776 15912 8046,'0'-24'0,"0"2"362,0 3 206,4 5 1,2 1-1519,3 7 0,-1 7 440,-2 8 0,0 10 221,-3 9 1,-2 5 288,2 7 0,-2 3-1389,-1 3 1389,4 1 0,1 4 0,4 0 0</inkml:trace>
  <inkml:trace contextRef="#ctx0" brushRef="#br0" timeOffset="39">19944 16415 8046,'0'-9'0,"0"-1"0,0 0 14,0-2 0,1 0 56,2-3 1,-1-1-11,4-2 0,0-4 128,4 0 0,0-1 410,3 2 1,-3 1-183,2-2 1,-1 7 170,-2 2 1,0 4-116,1 3 1,-1 2-111,0 4 0,1 1-150,-1 2 1,-3 5-1,0 5 1,-1 3-335,2 0 1,-2 4 155,-2 2 1,-2 1-813,2-1 1,1 0 399,-1 3 0,1-2-1219,0-5 1,-2 1-12,4 0 1608,0-5 0,7 4 0,2-4 0</inkml:trace>
  <inkml:trace contextRef="#ctx0" brushRef="#br0" timeOffset="40">20447 16313 8046,'0'-23'1186,"0"-2"0,0-2-689,0-1 0,0 2 312,0 5 0,0 0-299,0 8 1,0-2-180,0 3 1,0 2 24,0 4 0,-5 4-125,-1-1 0,-6 3-173,-4 3 0,0 5-23,0 5 1,0 3-132,3 0 0,-2 1 88,2 2 0,2 4-260,5 2 1,2-2-796,4 2 0,0-3 454,0 3 0,1-5-468,2 2 1,2-6 473,4-4 1,2-3 188,1-2 1,-1-3 242,5-4 0,-1-5 184,4-5 0,0-6 3,-1-6 1,0-7 276,-3 1 1,2-6 131,-5 0 1,4-7-421,-4-2 1,4-6 558,-4 0 0,-4 22 0,1 1-204,6-24 0,-6 24 1,0 0-133,0 1 1,1 0 0,7-24 110,-1 6 0,0 9 115,-3 6 0,-5 10 739,-5 3-776,-2 7 0,-2 5-310,-2 6 1,-3 4 91,-7 5 1,3 4-74,-2 5 0,1 3-9,2 4 0,0 5-194,-1 4 1,5 1-28,2 2 0,2-1-462,1 2 0,0-2 182,0 4 0,4 0-244,2 0 1,7-2-158,2-7 0,6-2 297,1-4 1,3-9 18,0-3 1,1-9 158,-1-4 1,2-6 256,-2-3 1,-3-7 100,0-2 1,-5-4 203,-2-2 0,-2 0 538,2-4 1,-7 0-237,2-3 0,-7 3 256,0 1 1,-2 2-280,-1-3 1,0 9-100,0 0 1,-4 5-181,-2 1 0,-6 5-158,0 2 1,-4 3 5,4 3 0,-1 3-200,0 7 1,3-2-480,-3 5 1,3 0 322,1 6 1,4-2-721,1 1 1,3 0 407,1 1 1,0-4-201,0 1 0,9-1 267,3-6 1,5-1 255,1-4 0,5-3 76,2-4 1,5-4 96,1-3 1,4-4-78,-1-1 0,-2-5 124,-1 2 0,-5-2 389,-1 1 1,-4 3-209,0 4 1,-8 4 550,-4 1 0,-3 4-166,1 4 1,-3 5 10,-4 6 0,-4 7-227,-3 3 0,2 6 81,-1 3 0,0 2-478,-4 2 0,1-2 153,0-2 1,1 1-338,1-4 0,0 0 138,4-3 0,-3-5-200,3-5 0,-1-1-39,0-8-393,3 3 509,-3-11 1,4-1 76,0-6 0,1-7-71,2-2 0,3-7-168,3-3 1,4-6 317,3-3 0,1-6-392,2-4 0,1 1 526,1-4 0,3 2-35,-10 18 1,0 1 0,2-2 0,0 0-211,1-1 0,0-1 1,0 0-1,-1 1 231,2 1 1,-1 0 0,-2 2 0,0 1 158,0 2 0,1 0 0,11-14 92,-6 9 1,1 11 110,-6 8 0,-3 7 345,-1 2 1,-2 4-285,-4 5 0,1 6 601,-4 3 0,0 5-484,-3 5 0,0 7-54,0 2 1,-4 3-344,-2-3 1,-2 3 87,-2 1 1,0-2-330,-2-5 1,-3-3 169,-3-6 0,-5-2-31,-2-5 0,-1-7 22,1-5 1,-2-4-426,3-2 1,0-1-376,-1-2 1,4-2-2008,0-5 1910,5-3 799,3 3 0,7-8 0,2 4 0</inkml:trace>
  <inkml:trace contextRef="#ctx0" brushRef="#br0" timeOffset="41">3696 14944 8140,'-13'-19'550,"-2"2"515,1 1 0,1 7-653,3 6-1333,5 10 0,1 4 688,4 11 0,-1 2 745,-2 4 0,2 0-339,-2 0 0,2 3-58,1 0 1,0 4-283,0-1 1,4 2-68,2 2 1,-1 2-204,1 0 1,1 1 139,2-4 0,0-1-309,0-2 1,0-2 605,-3-4 0,2 0 0,-3 0 0</inkml:trace>
  <inkml:trace contextRef="#ctx0" brushRef="#br0" timeOffset="42">3398 14944 8079,'-3'-25'254,"0"0"1,0 5-238,3-2 1,5 3-407,5 4 1,4-2 467,8 5 0,2-1 452,4 4 0,6 1-140,0 2 0,4 1-141,-4 5 0,2 1-83,2 3 0,-1 2-59,0 6 1,-4 1-189,-2 5 0,-3-1 38,-3 4 0,-3 2-93,-7-1 0,-2 0 140,-7-4 1,-2 1-16,-4 0 1,-1-2 278,-2-1 0,-5 1-83,-5-1 0,-4-2-133,-2 2 1,-1-1 27,-4 4 1,2-4-526,-3 1 1,3-1-166,-3 4 0,8-1 609,-2-3 0,3 3 0,-3-4 0</inkml:trace>
  <inkml:trace contextRef="#ctx0" brushRef="#br0" timeOffset="43">4479 14469 8146,'-2'-24'1520,"-1"3"0,-1 2-1665,-2 3 1,-2 7-125,2 6 0,-4 8-250,-2 8 1,-2 3 1050,-1 12 0,-3 0-256,3 9 1,-4-1-96,-3 8 0,6-1 49,-3 4 0,7 0-78,-1 3 0,8-24 0,0 1-160,0 2 0,1 1 0,-1-2 1,1 1-116,1 0 0,0 1 0,1-2 0,0 0-38,2 24 0,1-25 1,1 0 78,1 23 1,5-6-692,-2-6 1,5-2 299,2-5 1,3 3-498,0-3 0,1-4 970,2-5 0,-1-1 0,1 2 0,0 2 0,-1 0 0</inkml:trace>
  <inkml:trace contextRef="#ctx0" brushRef="#br0" timeOffset="44">4572 14990 7952,'-5'-9'0,"4"-3"1341,-2-1-587,-2 1-22,4 7-994,-3-4 24,4 8 760,0-3 1,1 12-334,2 1 1,-1 6-86,4 1 0,1 1-166,2 2 0,-3 0 74,0-1 1,1 2-101,2 2 0,-1-4 77,-2 1 0,3 0-109,-3-4 1,-1 3 10,1 0 0,-1-3 106,2-3 1,0-1-50,-4-2 1,3 0-101,-3 0-8,4 1 232,-1-5-37,3-1 0,-1-8 156,-2-2 1,2-3 32,-5 0 1,4-4 56,-1-3 1,-1-1-85,2-2 1,-4 0 4,3 1 1,-3-4-86,3 0 1,-1-3-28,2 4 1,0-4-90,-4 3 0,4 0-225,-1 4 0,0 3-561,0 3 0,-4 2 378,1 0 1,2 5-697,1 2 0,0 2-12,0 1 1115,0 4 0,3 1 0,1 5 0</inkml:trace>
  <inkml:trace contextRef="#ctx0" brushRef="#br0" timeOffset="45">5037 15000 7929,'-6'-13'0,"0"1"0,4 0 1109,-1 2 1,-2 4 214,2 0-449,0 4-230,3-7-518,0 8 1,0-2-96,0 6-263,0 3 0,0 3 259,0 0 1,1 4 9,2-1 1,-1 4-883,5-4 0,-4 5 406,3-2 0,-1 3-512,1 0 0,3 0 306,-3-3 0,-1 3-338,1-3 982,0-1 0,4 4 0,-1-4 0</inkml:trace>
  <inkml:trace contextRef="#ctx0" brushRef="#br0" timeOffset="46">5046 14711 8012,'-13'-18'0,"3"-1"906,-3 0 1,6 6-1814,1 4 152,4 3 0,-1 8-8,6 5 763,2 3 0,4 17 0,1 2 0</inkml:trace>
  <inkml:trace contextRef="#ctx0" brushRef="#br0" timeOffset="47">5428 15000 7911,'-5'-14'0,"-2"4"78,4-2 1,-1 1 36,0 2 0,3 3 500,-2 0 0,1 2 11,-1-2 447,2 0-284,-7-3 146,3-1-741,-5 5 0,1 1-162,0 4 1,3 0-353,-1 0 0,1 4 256,-3 2 0,3 3-511,-1 0 1,2 4 273,-1 3 0,-1 2-194,4 0 0,-4 0 145,4-3 0,0 3-8,3-3 1,0 2 116,0-2 1,0-1 159,0-5 1,4-3-61,3 1 0,-2-2 204,1 1 1,0-2 73,3-4 0,1-4-101,-1-2 1,0-2 257,1-2 0,-1 1-59,0 0 0,-2-1 69,-1 1 1,-3 1 261,3 1 227,-4-1-873,6 3 154,-7 0-672,8 1 0,-5 5 335,2 2 0,2-1-617,-1 4 0,2 3 880,3 4 0,3 3 0,3-1 0</inkml:trace>
  <inkml:trace contextRef="#ctx0" brushRef="#br0" timeOffset="48">5866 14944 7905,'-9'-12'0,"-1"-1"0,2 0 69,2 0 1,-3 3-153,3-3 0,-2 4 814,-1 3 1,-2-1-189,-1 4 0,1-2-11,-5 2 1,5 2-403,-2-2 0,0 6-323,0 4 0,1 1 223,3 1 0,2 4-177,1-1 1,4 3 125,-1-2 1,2 2 110,1-2 1,0 2-197,0-2 0,4-1-346,2-3 0,6 4-148,0-1 0,2 1-41,-2-4 0,-1-3 67,5 0 1,-1 2 900,4 4 0,-1-2 699,-3 3 0,2-2-1026,-5 2 0,4 1 0,-4 5 0,4-1 0,-4 1 0,-3 1 331,-3 1 1,0 2-42,0 2 0,-3 1-149,-6-4 1,-3-1 254,-7-2 1,2 0-91,-5-1 0,-2-3-127,-4-3 1,0-5 23,4-1 0,-4-3-25,0 0 1,0-2 26,4-1 0,2-1 230,1-2 0,3-3-13,0-3-422,6-4 0,-2-6 0,2-5 0</inkml:trace>
  <inkml:trace contextRef="#ctx0" brushRef="#br0" timeOffset="49">5959 15074 9244,'0'-5'-1897,"0"1"1712,4 4 0,0 1 177,2 2 0,0-1 580,-3 4-37,-2-4-297,3 7 460,0-8-510,-3 3 1,3-5-37,-4-2 1,0-6-70,0-3 0,0-6-80,0 0 1,1-1-185,2-2 0,2-3-366,5-1 1,2 1 114,1-1 0,6 6 432,0 0 0,6 0 0,-1 5 0</inkml:trace>
  <inkml:trace contextRef="#ctx0" brushRef="#br0" timeOffset="50">6397 14935 7980,'-1'-9'666,"-3"3"0,2-1-711,-4 4-704,4-4 1,-5 4 1249,4-3-405,-5 4 0,4-3 1301,-2 2-996,-2 2 1,3-3-102,-5 4 1,1 0-134,0 0 0,-1 1-299,1 2 0,0 2-146,0 4 0,-1 4-154,1-1 0,3 5 197,-1-2 1,2 3-152,-1 0 1,-1 1 102,4 0 0,0-4 63,3 1 1,0-5 245,0 2 1,0-6-120,0-1 1,4-4 226,2 1 0,-1-2 38,1-1 0,4-5-12,2-4 1,2-2-75,-2-4 1,-2 3 92,3 0 0,-3-1 401,-1 0-351,1 1 1,-1 2 302,0 1 1,-2 1 170,-1 2-449,-4 2-347,6 4 1,-4 1-312,2 2 1,2 2 21,-5 4 0,4 5-368,-1 1 1,4 0-803,2 0 1552,-2-3 0,8 5 0,-4-2 0</inkml:trace>
  <inkml:trace contextRef="#ctx0" brushRef="#br0" timeOffset="51">6713 14376 8037,'0'-19'0,"-3"4"3276,0-1-842,-4 9-3271,6-1 1,-3 10 451,4 4 0,0 6 477,0 13 0,0 2 118,0 10 0,0 4 173,0 8 1,1-22 0,1-1-400,-1 3 1,1 1 0,1 1-1,0 1 130,-1 4 1,-1 0 0,1-2 0,-1 0-314,-1 3 0,0 0 1,1-3-1,1 0 209,0-2 0,-1 1 0,1-2 1,-1-1-108,0-2 0,-2 0 0,1 15-92,0-6 1,0-7 103,0-5 1,0-2-272,0-4 0,0-2-306,0-1 0,4-3-881,-1-3 442,0-1 1351,-3 0 1,0-4-1,0-1 1</inkml:trace>
  <inkml:trace contextRef="#ctx0" brushRef="#br0" timeOffset="52">7300 14841 8052,'5'-9'0,"-2"0"1479,-2 0-388,-1-1-446,0 1-1087,0 0 311,0 3 1,-1-1 749,-2 4-294,-2-4 0,-5 5-225,1-4 0,0 4 87,-1-2 1,-2 3-250,0 1 0,-2 0 77,2 0 1,1 0-291,-1 0 1,2 5 146,0 1 1,2-1-347,2 1 0,-1 0-203,4 4 341,-1-1 0,4 0 163,0 1 0,1-1 179,3 0 0,-2 2-34,4 1 0,0-2-95,3 3 0,4-2 205,-1 1 0,1-1-32,-4 1 1,0 0 79,1 0 1,-1-2-74,0 3 0,-3-3 131,1-1 0,-5 1 39,1-1 1,-2 0-132,-1 1 1,0-4-68,0 0 0,-4-1 54,-3 2 1,-1 0-480,-1-4 1,-4 3-101,1-3 1,0 3-872,2-3 1367,5 1 0,-7 0 0,1 1 0</inkml:trace>
  <inkml:trace contextRef="#ctx0" brushRef="#br0" timeOffset="53">7337 14981 8037,'5'0'-1018,"0"1"1337,-2 2 0,-1 2-207,5 5 0,-2 3-25,1 3 0,2 4-41,-1 2 1,1 7 119,1-1 0,-1 3-128,-1 0 1,0-2 16,-4 2 1,3-3-102,-3-3 1,0-3 160,-3-7-303,0-1 169,0-9 21,0-1-26,0-17 0,0 1-7,0-13 0,0 4 8,0-4 0,0-3 4,0-3 0,0-1 183,0 1 1,0-2-93,0-5 1,1 4 160,3 0 0,0 1-116,2-1 1,2-1 368,-2 4 1,0 4-114,0 5 1,-3 6 451,3 4-69,0 6-312,-1 2 0,3 5-390,-5 2 1,4-1 23,-1 4 1,-1 3-343,2 4 1,-1 2 207,3-2 0,-3 3-599,1 0 1,-5 1 217,1 2 1,1-3 32,-1-1 0,0 0 187,-3 0 0,-1-2 22,-2-3 1,1-1 34,-4 0 1,-1 1 239,-2-1 1,0-1-730,-1-1 1,1 0 648,0-4 0,0 8 0,-1 0 0</inkml:trace>
  <inkml:trace contextRef="#ctx0" brushRef="#br0" timeOffset="54">7802 14944 7937,'0'-9'0,"0"2"-69,0 1 0,2 0-515,1-3 1,-1-1 278,4 1 1,-4 3 1091,1 0 1,-2-1-457,-1-2 0,0 3 599,0 0-1,0 3-309,0-4 1,-1 5-90,-2-1 0,1 2 19,-4 1-424,-1-4 0,-2 3-427,0-2 0,3 3 240,-1 3 0,1-1-49,-3 4 1,0 0-7,-1 4 1,1 0-214,0 3 0,-1 1 19,1 5 0,0-1-77,-1 1 0,2 0 101,2-1 1,-1-2 100,4-1 1,0 1 184,3 2 0,0-3-148,0-3 61,0-1 0,1-3-47,2-2 224,2 2 1,4-7-103,0 2 0,2-6 22,1-3 0,-1-2 42,1-1 1,-2-4 151,0 1 1,-1-4-46,0 4 1,1-1-102,-1 4 1,-3 0-209,0-1 0,-3 1 5,4 0-978,-5 4 697,6 1 0,-6 4-4,4 0 1,-3 1 429,4 2 0,-1 6 0,3 5 0</inkml:trace>
  <inkml:trace contextRef="#ctx0" brushRef="#br0" timeOffset="55">7933 15121 10777,'0'-9'344,"0"-1"-434,0 1 1,0-1 241,0-3 0,1-1-71,2-5 1,-2-1-7,2-1 0,2 1 246,2-2 0,-2 4-68,1 2 1,-3 3 79,3 3 1,-4 1-229,1 0 0,2 3-304,-2-1 1,1 5 184,-1-1 1,-2 3-124,2 3 0,1 2-322,-1 5 0,3-1 198,-2 0 1,-1 4-98,-3-1 0,3 2 76,0-2 1,0-5 180,-3 3 1,0-3 9,0 2 1,1-4 233,2-2-115,-2 3 199,3-5-73,0 3 1,2-9-88,3-5 0,-3 0-17,0-6 1,1 4-26,2-3 1,0 2 245,0-2 1,0 3 542,-3 0-242,2 1 1,-6 3 76,4 2-266,-3 2-320,1 4 1,-3 4 177,2 2 1,-2 7-680,2 2 0,-2 3 273,-1 0 0,1 4-937,2 0 0,-1 1 88,4-2 1,-2 2 1013,2 2 0,4 2 0,5-3 0</inkml:trace>
  <inkml:trace contextRef="#ctx0" brushRef="#br0" timeOffset="56">8277 14385 8031,'-6'-4'1360,"0"-2"-1287,4 2 1,-1 0 0,6 4-1108,3 0 1,6 8 1688,4 4 0,2 7-325,0 6 0,5 4 28,2 8 0,2 5-478,-13-19 1,0 1 0,1 1 0,1 1 131,-1 1 1,1 2 0,-1-2 0,1 0 38,-2 0 0,0-1 0,5 21-121,-3-7 1,-9-3 333,-4-3 0,-2-3-89,-1-6 1,-5 1 74,-4-4 0,-4 3-140,-2-4 1,-3 5-664,3-1 1,1-2 763,2-1 0,0 0-2176,0 0 1965,2 4 0,-6-3 0,5 2 0,-1-4 0,-2-1 0,-3-1 0</inkml:trace>
  <inkml:trace contextRef="#ctx0" brushRef="#br0" timeOffset="57">8966 14665 7952,'-9'-19'1809,"0"0"-484,-1 5-2610,5 0 1147,1 5 1,1 5 754,0 4 0,0 5-251,3 8 0,0 1 49,0 5 1,0 3-274,0 3 1,0 3 9,0 3 1,3 1-237,0 2 1,3 0 101,-3-3 1,5 1-630,-2 2 1,1 2 125,-1-2 1,2-1-96,-1 1 0,-2-4-451,1 1 1,-1 0 80,1-3 950,-1-2 0,-1-7 0,1-1 0</inkml:trace>
  <inkml:trace contextRef="#ctx0" brushRef="#br0" timeOffset="58">8836 14637 7952,'1'-28'682,"2"0"1,-1 4-474,4 2 1,2 7-466,4 2 0,4 3 340,5 1 1,2 0 149,2 3 1,1 2 170,-5 4 1,5 0-114,-1 0 0,-1 5-254,1 5 0,-5 3 124,2 6 0,-6 0-227,-4 3 1,-3-1-55,-2 4 1,-3-5 45,-4 2 1,0-1 154,0 0 0,-4-4-54,-3 2 0,-4-6-43,-1 2 0,-4-3 56,4 0 1,-4-1-641,4-2 1,-2 0 90,2 1 508,6-1 0,-11 0 0,7 0 0</inkml:trace>
  <inkml:trace contextRef="#ctx0" brushRef="#br0" timeOffset="59">9599 14348 8033,'-4'-5'542,"-1"-3"0,-4 7-444,0-3 1,-2 9-449,-1 4 0,0 5 536,-3 8 1,-2 6 895,-4 6 0,1 7-1174,-2 2 0,12-19 0,1 2 251,-1 0 1,1 0 0,1 0-1,1 0-189,1 1 0,0-1 0,0 21 27,3 0 1,3-6-14,3-6 1,3 0 231,6-4 0,3 0-912,4-3 0,-1-4-61,1-3 0,4-1-965,1-1 1722,3-5 0,0 2 0,0-5 0,1 0 0,2 2 0</inkml:trace>
  <inkml:trace contextRef="#ctx0" brushRef="#br0" timeOffset="60">9851 14767 7957,'0'-9'422,"0"-1"0,0 4-117,0 0 1,-1 0-166,-2-4 0,1 4 292,-5 0 1,4 0 288,-3-3 0,3-1-227,-3 1 0,0 3-31,-4-1 1,1 5-170,0-1 0,-1-1-58,1 1 0,0 0-208,-1 3 1,1 4-4,0 2 1,0 3 30,-1 0 1,2 1-92,2 3 0,-2-2-388,5 5 0,0-4 109,3 3 0,0 0-177,0 0 0,0 2-29,0-5 1,0 5 156,0-1 1,4-2-396,3 2 1,4-2 267,1 2 0,5 0-206,-2-3 0,6 0 12,1-1 684,0-1 0,0 2 0,2-4 0</inkml:trace>
  <inkml:trace contextRef="#ctx0" brushRef="#br0" timeOffset="61">10037 14786 7957,'-1'-9'1290,"-2"3"0,1-2-129,-4 2-2269,4 2 157,-3-1 2493,1 5-1312,3 0 0,-3 5-550,4 1 1,0 5-25,0 2 0,1 0-304,2-1 0,-2 0 30,2 3 0,2 1 618,-2 2 0,4 1 0,-2 0 0</inkml:trace>
  <inkml:trace contextRef="#ctx0" brushRef="#br0" timeOffset="62">10037 14627 7997,'-9'-20'303,"-1"1"125,5-2-1083,1 11-164,4 1 0,3 10 548,0 8 0,5 2 271,-2 8 0,6 2 0,3 7 0</inkml:trace>
  <inkml:trace contextRef="#ctx0" brushRef="#br0" timeOffset="63">10298 14832 7997,'0'-7'0,"0"-2"0,0 4-235,0-4 254,0 2 1,0-2 377,0-1 1,-1 2 360,-2 2-74,2-2 0,-7 5 109,5-3-572,-4 4 0,2-2-259,-4 4 1,-1 1 73,1 2 1,3 2-94,0 5 1,-1 2-185,-2 1 1,3 3-329,0 0 0,2 1 212,-2 2 0,4-1-97,-1 1 0,2-1 131,1-3 0,0 2 72,0-5 0,0-3 276,0-2 1,1-5-87,2 1 0,-1-2 245,4-1 1,-2-1-85,2-2 1,0-6 9,3-3 1,1 0 39,-1 2 0,0 0 121,1-2 1,-1 2 21,0 1 0,0 0-138,1 2 0,-4 3-37,0 1 0,0-1-10,4 1 0,-1 0-746,0 3 0,-2 0 34,-1 0 1,3 4 603,3 2 0,1 2 0,-4 2 0</inkml:trace>
  <inkml:trace contextRef="#ctx0" brushRef="#br0" timeOffset="64">10512 14488 7997,'-1'-22'0,"-2"0"0,2 2 1877,-2 4-961,2 3-461,1 7 0,0 3 7,0 6 1,0 4 36,0 5 0,-3 3-272,-1 3 1,1 5-28,3 2 1,0 2-164,0 1 1,1 3 121,2 0 0,-1 0-613,1-3 0,1 3-130,-1 0 1,4 0-396,-1-3 1,3 0 552,0-1 1,-1 0-672,-2-2 0,3-3 107,-3-7 990,2-1 0,6-5 0,0 1 0</inkml:trace>
  <inkml:trace contextRef="#ctx0" brushRef="#br0" timeOffset="65">10726 14711 7997,'-4'-14'0,"2"0"1405,-4 5 0,4 3 187,-1-1-1514,1 5 0,1-1 14,-2 6 0,2 3 509,-2 3 0,2 0-344,1 1 1,0 3-349,0 2 0,0 0-49,0 0 0,0 0-345,0 0 0,0 2-727,0-5 0,3 4 512,0-4 1,4 4-302,-4-4 0,3 2 64,-3-2 937,4-6 0,-2 11 0,5-7 0</inkml:trace>
  <inkml:trace contextRef="#ctx0" brushRef="#br0" timeOffset="66">10754 14571 7997,'-9'-12'0,"-1"0"0,4 0-1352,0 6 1352,4-2 0,-6 7 0,2-3 0</inkml:trace>
  <inkml:trace contextRef="#ctx0" brushRef="#br0" timeOffset="67">10922 14599 7927,'0'-9'0,"-3"3"56,-1 0 1,0 1-136,1-2 1,1 2 631,-4 2 0,3 2-233,-3-2 0,-1 2 313,-2 1 1,0 0-406,-1 0 0,2 1-361,2 2 1,-1-1 139,4 4 1,-4 0-134,4 4 0,0-1-263,3 0 0,1 1 238,2-1 1,3 0-94,3 1 0,0 2 15,0 0 1,4 2 248,-1-2 0,5 2-27,-2 1 1,0 2 202,0-5 1,-2 4-150,2-4 1,-3 4 74,0-4 1,-6 1 215,-3-4 0,2 0-54,-2 0 0,-4-2 166,-6-1 1,-1-4-107,-1 1 1,-4 1-311,1-1 0,-4 0-262,4-3 0,-1 0-1022,0 0 166,3 0 1084,-4 0 0,5 0 0,0 0 0</inkml:trace>
  <inkml:trace contextRef="#ctx0" brushRef="#br0" timeOffset="68">11192 14329 8029,'0'-28'0,"0"6"2150,0 3-1527,-4 0 0,2 14-697,-1 2 1,2 7 123,1 9 0,-3 2 589,0 7 0,-3 3-181,3 6 0,-3 5-5,3 4 1,-4 8-603,4-1 1,-3 1 171,3-1 1,-1 0-239,1 3 1,2-2 189,-2 1 0,0-2-568,0-4 1,2-4 288,-2-5 1,2-4-207,1 1 1,0-6-155,0-4 1,0-4-1411,0-2 2074,0-3 0,0 1 0,0-4 0</inkml:trace>
  <inkml:trace contextRef="#ctx0" brushRef="#br0" timeOffset="69">11443 14693 7900,'-9'-28'0,"-1"1"0,1 2 0,-2 3 822,1 7 0,-1 4-596,5 5 0,-3 4-322,-4-1 0,0 2 985,-3 1 1,3 3-475,3 0 1,1 4-287,0 0 1,4 2-143,1 3 0,3-1-1,1 1 0,4 2 0,-1 2 0,4-3 353,-1 0 0,5 0 813,2 0 1,-1 3-517,-2 0 1,-1-3-285,0 0 0,0-3-1826,-3-1 1,1 4 722,-4-1 1,0 1-191,-3-4 0,0 0 791,0 0 0,-4 1 212,-2-1 0,-3-1-673,-4-1 0,3 1 122,-3-2 489,-1 2 0,-1 2 0,-3-1 0</inkml:trace>
  <inkml:trace contextRef="#ctx0" brushRef="#br0" timeOffset="70">11480 14795 9641,'-5'1'-581,"2"2"0,2 6-26,1 7 0,1 3 806,2 2 1,1 3-70,2 4 1,3 1 87,-3 2 0,2 1-362,2 2 0,-2-2 43,-2-4 0,1-2-42,-4-4 1,0-5 71,-3-7-62,0-5 1,0-2-1,0-6 0,0-3-46,0-7 0,0-1 101,0-5 1,0-4 129,0-1 0,0-6-12,0-1 0,0-4 223,0 4 0,0-4-92,0 1 0,1-1-109,3 1 1,-2-3 109,4 3 0,0-1-99,3 1 0,0 6 494,-3 6 0,2 5-10,-2 4 0,0-1 127,0 8 0,-3-1-249,3 7 0,-4 5-150,1 1 0,1 2-217,-1 1 0,1 5 101,-4 1 1,0 6-91,0 1 1,0 3 5,0-4 1,-1 5-334,-3-1 1,2-1-34,-4 1 1,1-2-96,-1 2 0,-3-5 29,3-5 1,-2-3-146,-1 0 1,0-1-1415,3-2 1906,-2 0 0,7-4 0,-3 0 0</inkml:trace>
  <inkml:trace contextRef="#ctx0" brushRef="#br0" timeOffset="71">11797 14814 7940,'-1'-14'0,"-2"-1"0,2 1 166,-2 2 0,2 1 830,1 2-899,4 0 1,-2-1 56,4 1 1,-4 3 367,1 0 1,-2 3 314,-1-4-22,0 5-259,0-6-306,0 7-117,0-3 1,-4 4-106,-2 0 0,1 1 80,-2 2 1,1-1-224,-3 4 0,0 1-23,-1 2 0,-2 0 75,-1 0 0,1 4-57,3-1 0,-3 4-63,3-4 1,-2 5-125,4-2 0,-1 3 78,-1 0 1,4-2-73,2 0 0,2-5 94,1 1 0,0-1-88,0-2 0,1-4 51,2-2 1,2-2-4,4-1 0,0-2 54,1-4 1,2 0 3,1-7 0,-1-1 4,-3-2 0,4 2-25,-1-2 0,1 4-85,-4-4 1,0 5 36,1-1 1,-1 2-140,0 4 397,0-2 0,1 7 0,-4-2 0,0 6 0,-4 2 64,1 4 0,-2 4 62,-1-1 0,0 4 88,0-4 1,0 0 318,0-2 1,0-1-152,0 0 1,4 1 182,-1-1 0,0 0-186,-3 1 1,1-4-58,2 0 0,-2-3-217,2 3-88,-2-4 1,0 3-43,2-5 35,-2 0 1,3-5-145,-4-1 1,0-5 48,0-2 0,1-3 124,2 0 0,-1-1 153,1-2 0,-1 1-85,1-1 1,-1 0 126,4 1 0,-3 2 55,3 1 0,-3 3 170,4 0 0,-5 2 273,1 0 148,-2 5-782,3 1 1,-3 8 53,2 2 1,-2 7-456,-1 2 1,0 3 240,0 0 1,0 1-332,0 0 0,1-4-121,2 1 1,-1-5-415,5 1 0,-4-1 401,3-2 0,-3-4-36,3-2 1,0-2 468,4-1 1,-1-2-21,0-4 0,1-1 550,-1-9 1,0 1-313,1-4 0,-4 5 813,0 1 0,-4 0 415,1 0 179,2 1-574,-4 3-663,4 4 0,-5 1-568,0 8 0,0 1 240,0 4 1,0 3-1023,0 1 0,3 3 566,0 0 1,3 2-1098,-3 0 0,3-2 579,-3-1 1,4-3 1007,-4 0 0,4-2 0,-2 0 0</inkml:trace>
  <inkml:trace contextRef="#ctx0" brushRef="#br0" timeOffset="72">12207 14450 7911,'-6'-23'1906,"3"1"-760,-2 6-1045,4 7 1,0 6 6,4 6 0,3 4 536,-3 9 0,2 1-264,-2 11 1,-2-1-198,2 7 0,-1 1-36,1 2 0,-2 0-79,2 0 1,-2 1-258,-1-1 1,0 0 135,0 0 0,0-3-667,0 1 0,-4-3 334,-2-1 1,-1-1 385,0-9 0,-5 5 0,2-2 0</inkml:trace>
  <inkml:trace contextRef="#ctx0" brushRef="#br0" timeOffset="73">2188 16368 8125,'-5'-14'3276,"1"-3"-1638,4 5 0,2 3-2693,4 3 1,4 3-1,9 0 876,0 2 0,2 1 160,1 0 1,3 0 390,-3 0 1,3 1-276,0 2 0,-1-2-340,1 3 1,0 0-201,3-1 1,-3 3-330,-1-3 0,-3 3 333,1-3 1,-3 4 438,0-4 0,0 8 0,-1-1 0</inkml:trace>
  <inkml:trace contextRef="#ctx0" brushRef="#br0" timeOffset="74">2300 16573 8035,'-15'-4'0,"2"2"0,4-4 0,0 3 1891,3-3-1312,2 4 0,5-3-181,2 5 0,2-3-232,5 0 0,4 0 14,5 3 0,1-3-163,8 0 0,0-4 91,9 0 0,0 2-1207,6-1 1,2 3 771,4-3 0,3 0 0,-24 1 1,0 0-1</inkml:trace>
  <inkml:trace contextRef="#ctx0" brushRef="#br0" timeOffset="75">3613 16126 8035,'0'-18'0,"0"3"0,0 3 1638,-5 2 0,4 6-836,-2 8 0,2 6-632,1 12 1,1 2 13,2 7 0,-2-1-14,3 5 0,1-1-496,1 3 1,-1 2 45,1 5 1,2-4-739,4 7 0,-2-3 505,3 3 0,0 1-1040,0-1 1553,3 1 0,-5-13 0,2 1 0</inkml:trace>
  <inkml:trace contextRef="#ctx0" brushRef="#br0" timeOffset="76">3482 16043 8016,'-14'-28'0,"1"4"1489,7 2 1,2 4-820,4 2 1,5 4-1262,4 5 1,4 3 443,2 4 1,3 0 594,-2 0 0,5 1-94,4 2 0,2 4 217,1 5 0,0 4-453,0 5 1,2 3-16,-2 4 1,1 1-507,-8 2 1,-2-2 133,-3 2 1,-6-2-78,-1-1 1,-4-3 154,-5 0 1,-5-5-124,-4 2 0,-4-3-239,-2-4 1,-3 0 150,3-3 1,-2-2 401,2 3 0,-3-7 0,4-2 0</inkml:trace>
  <inkml:trace contextRef="#ctx0" brushRef="#br0" timeOffset="77">4264 15940 8104,'10'-18'1283,"-1"2"244,0 1 1,1 6-796,-1 0-828,0 6 1,-4 0 579,-1 6 0,-3 6-85,-1 7 1,-6 2 109,-3 4 1,-1 6-104,-6 6 1,1 2-368,-4 2 1,0 2-178,1 0 1,-1 5 77,1-2 1,3 2-103,3-2 1,1-2-414,2-3 1,4-1-146,2 0 0,3-4 277,3-2 1,3-3-975,6-3 0,4 1 1417,6-4 0,-1-1 0,7 0 0,4 2 0,4 2 0,1 0 0</inkml:trace>
  <inkml:trace contextRef="#ctx0" brushRef="#br0" timeOffset="78">4767 16285 8033,'-9'-16'3128,"0"1"-1966,-1 3 1,2 2-871,2 4-163,2 4 1,4-1-91,0 6 1,0 2 171,0 4 1,1 1 32,2 3 0,2 2-257,4 7 0,1-2-105,-1 2 0,0-2-97,0 2 1,1-2-89,-1 1 0,0-1-52,1-1 1,2-4 161,1 1 0,-1-5-65,-3 1 0,1-1 9,-1-2 0,0-4 49,1-2 1,-1-2 484,0-1 0,-3-4-66,1-2 0,-2-3 86,1-4 0,2-1-119,-2-5 1,0 1 7,0-1 1,-3 0-121,3 1 0,0-1 65,4 0 0,-4 1-378,0-1 1,-1 5 73,1 1 1,3 3-936,-3 1 1,-1 0 71,1 3 1028,0 2 0,8 4 0,0 0 0</inkml:trace>
  <inkml:trace contextRef="#ctx0" brushRef="#br0" timeOffset="79">5270 16285 8039,'-3'-7'795,"0"1"1,-1 3 2480,0-3-4329,3 4-91,-3-2 1487,4 4 1,0 4-283,0 2 1,0 2 27,0 2 0,0 3-150,0 3 0,0 0-609,0 0 1,0 1 9,0-1 1,3 1 659,1 2 0,3 0 0,-2-1 0</inkml:trace>
  <inkml:trace contextRef="#ctx0" brushRef="#br0" timeOffset="80">5251 16061 8042,'-12'-25'1638,"-1"1"0,1 3-719,3 8-3370,4 3 1699,0 5 0,9 5-183,-1 6 1,5 7 934,1 2 0,2 7 0,4 3 0,1 6 0,2 2 0</inkml:trace>
  <inkml:trace contextRef="#ctx0" brushRef="#br0" timeOffset="81">5698 16322 8048,'0'-9'743,"0"-1"-929,0 1 0,1-1-1485,2-3 1996,-2 3 0,4-4-200,-5 5 0,-4 0 1408,1 0 1,-4-1-696,1 1 1,-2 3-312,-2-1 1,0 5-211,-2-1 0,1 2-379,-1 1 0,1 1-106,2 2 1,0 3-120,0 3 0,-1 4 208,1 3 0,3 1-135,-1 2 0,5 0-388,-1-1 0,2 1-55,1 0 1,1-2 48,2-1 1,-1-3-298,5-4 846,-1 1 1,3-5 68,1-2 0,2-2 126,0-1 0,1-1 95,-4-2 0,-3-2 384,0-5 0,0 4-25,0 0 1,-1 3 86,-2-3-675,-2 4 1,3-4 339,-4 3-1232,4 2 1,2-3 170,3 4 719,0 0 0,1 4 0,-1 1 0</inkml:trace>
  <inkml:trace contextRef="#ctx0" brushRef="#br0" timeOffset="82">6108 16257 8001,'0'-14'565,"0"-1"1,-1 0 707,-2 0 0,2 3-1253,-2 0 0,-1 5-146,0 1 1,-3 2 703,1-2 0,-5 1-254,-2-1 1,0 2 228,0 4 1,3 0-207,-2 0-571,1 0 0,3 1-64,2 2 1,2 2-399,4 4 0,0 2 233,0 1 1,4-1 194,2 5 0,3-4 135,4 4 0,-2-2-113,5 2 0,-4 2 95,3-3 0,-2 3-62,2 0 0,0 1 81,0-1 0,0 1 55,-3 0 1,-1 3 29,1 3 0,-5 1 170,0-1 1,-5 1 92,1-4 1,-7-1 441,-6-2 1,0-1-348,-6-3 1,1-2 6,-4-3 1,0-5-127,-3-2 0,3-2-197,1-1 0,-1 0-121,3 0 0,2-4-611,-2-2 0,6-6-1593,1 0 2320,-1-9 0,9 2 0,-3-9 0</inkml:trace>
  <inkml:trace contextRef="#ctx0" brushRef="#br0" timeOffset="83">6220 16331 7970,'5'4'170,"3"-3"-21,-2 3 1,3 1-163,0 1 1,0 1-74,1-1 1,-1 3-318,0-3 0,-3-1 750,1 1 1,-4-3 196,3 4 671,-4-5-832,2 2 1,-4-8 260,0-3 1,-1-2-303,-2-3 0,1-3-182,-4-3 1,4-1-83,-2 0 0,3 1-246,1-1 1,0 0-730,0 1 0,1-1 418,3 1 0,1 2-385,4 1 0,0 6 208,1 0 0,3 6 170,3 0 0,1 2 486,2 1 0,-1 4 0,1 1 0</inkml:trace>
  <inkml:trace contextRef="#ctx0" brushRef="#br0" timeOffset="84">6732 16201 7970,'-1'-6'1424,"-2"-1"1,2 1-1632,-3-3 1,2 3-1903,-1 0 1961,2 3 41,-7-5 1,3 4 903,-4-2 0,-1 2-438,1 4 0,0 0 55,-1 0 1,-2 1-114,-1 2 0,1 2-179,3 4 1,-4 2-193,1 1 1,-1-1-228,4 5 0,0 1-236,0 4 1,0-1 251,3 2 1,-1-1-98,4-2 0,0 1 16,3-8 0,0 0 39,0-2 1,4-2 203,2-2 0,2-2 177,2-4 1,-1-1 27,0-2 0,0-2 323,1-4 0,-1-2-66,0-1 0,2 2 144,1-3 0,-5 2-41,3-2 0,-4 6-119,0-2 0,2 2 242,-1-3 0,-3 4 82,-1 0-564,2 4 0,-3-2-1012,4 4 0,-3 0 532,4 0 0,-1 4-952,3 2 0,1 5 1345,3 2 0,1 8 0,5-2 0</inkml:trace>
  <inkml:trace contextRef="#ctx0" brushRef="#br0" timeOffset="85">7020 16406 9624,'-5'0'2423,"1"1"-1477,4 2 1,-3-1-360,0 4 1,-4 1-263,0 6 0,-2 1-165,-3 5 1,-3 1-95,-3 1 1,-1 0-314,0 4 0,1-5-591,-1 2 1,2-2 837,1-2 0,3 5 0,3 1 0</inkml:trace>
  <inkml:trace contextRef="#ctx0" brushRef="#br0" timeOffset="86">7449 16201 7941,'-1'-9'0,"-2"-1"0,2 1 104,-3 0 0,3 2 0,0 2 464,-2 1 0,1-2 614,-4 3 1,3 0-695,-3 3 1,-1 0-61,-2 0 0,0 0-159,0 0 1,-1 4-50,1 2 1,0 2-78,-1 2 0,1-1-166,0 0 0,2 4-348,1-1 0,4 5 79,-1-2 1,2 2-429,1-2 0,1 3 200,2-3 1,2 0-231,5 0 0,0-2-36,2 2 0,0-3 309,3 0 1,2-5 476,5 0 0,1-1 0,5 3 0</inkml:trace>
  <inkml:trace contextRef="#ctx0" brushRef="#br0" timeOffset="87">7654 16238 7941,'0'-9'2211,"0"0"-948,0-1-2646,0 1 924,0 4 786,0 1 0,0 6-221,0 4 1,0 0-25,0 6 0,0 3-504,0 0 1,0 4 200,0 3 1,0-3-461,0 3 1,1 1 680,2-1 0,2 4 0,4-3 0</inkml:trace>
  <inkml:trace contextRef="#ctx0" brushRef="#br0" timeOffset="88">7728 16080 7971,'-9'-19'0,"-1"1"0,2 3 711,2 3-663,2 5-896,4 3 1,4 5 414,2 2 1,0 7 432,4 5 0,-2 7 0,7 3 0,1 2 0,3 1 0</inkml:trace>
  <inkml:trace contextRef="#ctx0" brushRef="#br0" timeOffset="89">8054 16313 8001,'0'-10'0,"0"1"282,0 0 1,-3 2 1152,0 1-1362,0 0 0,-1-3 44,1-1 0,-3 4 520,3 0 1,-4 3 71,1-3-618,-3 4 0,0-6 61,0 5 0,-1 0-148,1 3 0,0 1-68,-1 2 0,1 3-304,0 3 0,3 3-139,-1 1 1,2 2 252,-1-2 1,1 3-101,2 0 0,2 1-37,-2 2 0,2-4-15,1 1 0,0-5-95,0 2 421,4-3 1,1-5-40,4-2 1,4-2 253,-1-1 0,0-1 160,-2-2 1,0-2-181,3-4 0,-6-1 771,2 1 174,-2 0-163,3-1 0,-4 2-228,0 2-628,-4 2-128,6 4 1,-2 0-484,3 0 0,0 1-874,1 2 0,0 2 1444,2 4 0,7 5 0,5 0 0</inkml:trace>
  <inkml:trace contextRef="#ctx0" brushRef="#br0" timeOffset="90">8324 15959 8007,'0'-10'473,"-1"1"59,-2 0 1,2 0-161,-2-1 1,1 5 88,-2 2 1250,3 2-1124,-3 1 1,4 5-123,0 4 1,0 5-266,0 4 0,3 6-206,0 4 0,4 0 113,-4 3 0,4 1-78,-1-1 1,-1 4-145,2 0 1,-1-2-547,3 1 1,0-3-682,1 3 1,-1-4 25,0 1 1316,1-2 0,3-5 0,2-1 0</inkml:trace>
  <inkml:trace contextRef="#ctx0" brushRef="#br0" timeOffset="91">8594 16247 7907,'-12'-14'3276,"-1"2"-2506,1 1-2566,6 2 1493,2 4 0,4 2 249,0 6 771,0 2 1,0 7-449,0 1 0,1 2-550,2-2 0,0 3-151,3 0 1,-3-2-132,3 2 1,-3-2 36,3 2 0,-2-2-703,2-1 1229,-4-3 0,6 8 0,-3-4 0</inkml:trace>
  <inkml:trace contextRef="#ctx0" brushRef="#br0" timeOffset="92">8594 16033 7986,'-9'-4'-1752,"-1"-1"3110,5 0-2476,1 1 589,4 4 529,4 0 0,1 8 0,5 2 0</inkml:trace>
  <inkml:trace contextRef="#ctx0" brushRef="#br0" timeOffset="93">8771 16089 8349,'0'-5'-38,"-4"-3"-20,3 7 226,-3-8 118,4 8 0,0-4 162,0 2-351,0 2-385,0-3-91,4 4 317,-3 0 0,4 0 159,-2 0 0,-1 1 83,4 2 552,-4-2-205,7 3 109,-8-4 343,7 0-58,-7 0-432,3 0-628,-12 0 1,5 0-543,-7 0 495,3 0 1,-2 0-64,0 0 0,2 3 80,1 0 0,3 4-354,-3-4 1,4 4-143,-1-1 292,2 2 1,1 2 131,0-1 0,4 0 222,2 1 0,5-1-62,2 0 1,0 2 273,0 1 0,-2-1-83,4 5 1,-2-4-40,2 4 0,0-1 66,0 4 1,-1 0-2,-5-1 0,-1-2-175,-1-1 0,-3 0 326,-4 0 39,0-1 0,-4-6-102,-3-2 1,-4 2 143,-1-5 1,-4 0-399,4-3 0,-1 0-573,4 0-449,-4 0 1052,2 0 0,-2 4 0,3 1 0</inkml:trace>
  <inkml:trace contextRef="#ctx0" brushRef="#br0" timeOffset="94">9069 15810 7956,'-14'-14'1568,"7"5"1708,-2 0-3980,6 4 1,-1 13 86,4 4 1,3 9 1242,0 4 1,0 5-396,-3 1 0,3 5-48,0 1 0,1 1-384,-1 2 0,-1-1-117,5 2 0,-2-3-45,1 2 1,1-6-293,-4-3 0,1-2-987,0-1 1642,-3-4 0,7 3 0,-3-3 0</inkml:trace>
  <inkml:trace contextRef="#ctx0" brushRef="#br0" timeOffset="95">9069 15754 7956,'-1'-19'0,"-2"1"0,2 0 1420,-3 3-865,3 1 0,-2 5 971,0 0-629,0 3-85,3 2-542,0 4 0,0 12-49,0 3 1,0 7 261,0 3 1,0 5-279,0 10 0,3 2-278,0 5 1,1 2 46,-2-23 1,0 0-1,0 24-154,1-22 0,0 0 1,-2-1-1,0 0 148,1 1 1,-1 0 0,0 0-1,-1 0 0,0 2 0,0-1 0,0 23-263,0-2 1,0-4 252,0-5 0,0-4-297,0-3 1,0-4 48,0 1 1,0-3 156,0-3 0,3-1-775,0-3 0,0-5 756,-3-1 1,3-6-799,1-3 761,-1-4-399,-3 2 461,0-4 1,0-8 0,0-2 0</inkml:trace>
  <inkml:trace contextRef="#ctx0" brushRef="#br0" timeOffset="96">9655 16080 8017,'-13'-9'864,"-3"-1"1,2 4-933,-2 0 1,2 4-634,-2-1 0,3 2 43,4 1 1347,-5 4-513,4-3 0,-3 7 759,7-2-640,-2 3 0,7 0-227,-2 0 0,2 0-383,1 1 1,1-1 336,2 0 0,2 1-27,4-1 1,2 3 125,1 1 0,0-1-55,3-2 1,-3-1-26,4 0 0,-4 4 6,4-1 1,-5 0 54,2-2 0,-6-2 220,-1-2-65,-4 7 0,5-7-90,-3 6 1,-2-4-64,-5-2 0,-6-1-214,-3 1 1,-4 1 81,4-4 0,-5 4-600,2-4 0,0 3-46,0-3 0,3 0-1024,0-3 1698,2 0 0,0 4 0,1 1 0</inkml:trace>
  <inkml:trace contextRef="#ctx0" brushRef="#br0" timeOffset="97">9832 16275 7925,'4'10'0,"-3"3"0,3 3 0,0 2 0,-1 4 0,3 2 0,-3 4 0,3 0 0,-3 0 0,4 0 0,-4-1 0,3-3 0,-3-2 0,0-7 193,-3-2 302,0-7-549,0-2 0,0-6 0,0-4 0,0-1-18,0-9 1,0-3 148,0-6 0,-3-2-105,0-1 0,0 0 7,3 0 0,-3-4 6,0-2 1,0 1 19,3-1 0,0 3 19,0-4 0,3 2-13,0-1 0,4 6 87,-1 6 1,-1 7 411,2 3 1,-4 2 414,3 4 0,-3 2-783,3 4 0,-3 4-100,3 2 1,-2 4 318,2 2 0,-1 2-171,1 5 1,-1 1-104,-2 1 0,-2-1-247,3 2 1,-3-2 105,-1-2 0,0 1-178,0-1 0,0 0 54,0-3 0,-3-1-122,-1-5 1,-3 1-261,1-1 0,-2-1 216,-2-2 0,1-2-738,0-4 1082,-1 5 0,1-4 0,0 3 0</inkml:trace>
  <inkml:trace contextRef="#ctx0" brushRef="#br0" timeOffset="98">10233 16247 7921,'9'-12'209,"0"0"1,1-1 8,-1 4 1,0 0-763,0-1 1,0 1 280,-3 0 1,-2 2 982,-4 1 1,0 3-75,0-3 1,-4 3-15,-2-3 0,-3 4-215,0-2 1,-3 3-44,-1 1 1,0 0-129,0 0 0,3 0-14,-2 0 0,-2 1-215,2 3 1,-4 1 71,4 4 1,0 0-74,2 1 1,-2 0-85,-1 2 0,1 0-163,3 3 0,2 1 60,1 2 0,3 1-134,-3 0 1,4-4 11,-1 1 0,2-5-136,1 2 1,1-3 20,2-1 1,-1-4 97,4-2 1,0-2 249,4-1 1,0 0 34,2 0 1,-1-4 164,1-2 0,-1-2 87,-2-1 0,0-4 270,0 1 0,0-1-169,-3 4 1,2 0-48,-2-1 1,0 4-856,0 0 491,0 0 0,3 1-848,1 1 0,-4 3 931,0 1 0,4 5 0,5 0 0</inkml:trace>
  <inkml:trace contextRef="#ctx0" brushRef="#br0" timeOffset="99">10437 16322 8985,'-4'-9'2131,"3"3"-4119,-3 2 2114,4 4 0,0 4-154,0 3 0,0-2 203,0 1-215,0-4 154,0 6 59,0-7 1,0 3 120,0-8 1,3 1-57,0-6 1,0 1 171,-3-8 0,4 4-243,-1-4 0,4-2-51,-1-4 1,2 0-80,2 4 1,-1-1 113,0 0 1,0 5 114,-3 1 0,2 4-51,-2 3 0,-1-1 139,2 4 1,-4 0-74,3 7 1,-4 4-105,1 4 0,1 6-644,-1 0 1,2 2 319,-2 5 1,-2-4-825,2 0 0,1-1 475,-1-1 1,1-5 3,-1-1 0,-2-3-256,2-1 560,3-4 0,-1-1 36,4-8 1,0 1 168,1-6 0,-1-1 227,0-6 1,1-1-146,-1 1 0,0 2 373,1-2 1,-1 5-189,0-2 0,-3 4 1183,1 3-507,-1-3-509,-1 8 0,2-2-203,-4 6 1,1 6-331,0 3 0,-2 5-1003,4-2 1,-3 4 639,3 3 0,1-2 445,6 5 0,-3 0 0,4 3 0</inkml:trace>
  <inkml:trace contextRef="#ctx0" brushRef="#br0" timeOffset="100">11015 15735 7924,'0'-13'0,"1"-1"0,2-1 0,0 6 1210,6 6 1,3 3-508,6 3 0,4 10 88,0 9 0,3 6-192,-4 6 0,1 1-198,-3 8 1,-1 2-195,-8-20 1,-1 0 0,6 23-323,-7-21 0,0-1 0,2 23 28,0 0 1,-1 1 106,-3-3 0,-2 0-629,-1-7 0,-4-3-69,-5-6 1,-1 1-554,-9-1 0,1-3 384,-4-3 847,-4-1 0,4 0 0,-5 0 0,-2 2 0,-3 3 0</inkml:trace>
  <inkml:trace contextRef="#ctx0" brushRef="#br0" timeOffset="101">10288 16257 7930,'0'-5'2143,"0"0"-786,0 5-990,5 9 0,-4-3-326,2 6 1,-2 0 76,-1 0 0,1 0-453,2 3 0,-2-4 112,2 2 0,-2 0-179,-1 0 1,3 2 401,0-2 0,5 3 0,-3-1 0</inkml:trace>
  <inkml:trace contextRef="#ctx0" brushRef="#br0" timeOffset="102">2011 16396 8223,'-20'-10'263,"1"-1"382,0-2 1,4 4-440,8 3 1,3 3-164,4-4 150,0 5 1,1-3 42,2 2 1,7 1-392,5-4 0,4 0 108,3-4 1,2 1 153,8 0 1,2-1 85,6 1 0,-1 0-331,5-1 0,0 1 167,6 0 1,0 1 3,-23 4 1,1 1-1,-1 1 1,-1-1-133,2 1 1,0 1-1,0 1 1,-1-1 13,23-2 1,-1 3-32,-2 3 0,-9-2 10,-4 2 1,-5 1-221,-4-1 1,-1 4-111,-2-4 0,-6 4-95,3-1 1,-4-1 31,1 2 1,0 0 498,-3 5 0,3-1 0,-1 2 0</inkml:trace>
  <inkml:trace contextRef="#ctx0" brushRef="#br0" timeOffset="103">2030 16741 8055,'-18'-3'478,"3"0"-163,1-5-547,9 7 0,2-3 187,6 4 1,6 0 322,7 0 0,7 0-67,5 0 1,4-1 199,5-2 1,4 1-46,3-4 1,3 3-433,-21 0 0,1 0 1,1 0-1,0-1 29,3 0 1,0-1 0,-1 0 0,0 1 98,-2-1 0,0 0 0,24-1-270,-3 0 0,0 1-149,-6-1 1,-3-2 99,-12 5 0,-2 0-104,-1 3 0,1-3-319,-4 0 1,-3 0 679,-4 3 0,5-4 0,3-1 0</inkml:trace>
  <inkml:trace contextRef="#ctx0" brushRef="#br0" timeOffset="104">2691 15754 8258,'3'-39'0,"0"1"617,0 7-238,-3 9-283,0 11 1,0 8-274,0 12 0,0 9-160,0 7 245,-4 10 0,-2 4-215,-7 11 0,6-22 0,0 0 477,-2 2 1,-1 2 0,1 4-1,-1 0-113,-1 3 1,0 0 0,-1 4-1,0 0-344,-2 2 1,0 0-1,0 1 1,0 0 271,0 0 0,0 1 0,0 0 1,0-1 42,0-2 0,0-1 0,3-3 0,0-1-116,1-9 1,1-1-1,1-2 1,1-1 157,-6 18 0,4-4-85,0-6 0,0-5-180,6-4 1,0-1 408,3 1 1,0-2-864,0-5 0,5-3 649,5-3 0,3-1 0,6 2 0,-1 1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013"/>
    </inkml:context>
    <inkml:brush xml:id="br0">
      <inkml:brushProperty name="width" value="0.09071" units="cm"/>
      <inkml:brushProperty name="height" value="0.09071" units="cm"/>
      <inkml:brushProperty name="color" value="#3165BB"/>
    </inkml:brush>
  </inkml:definitions>
  <inkml:trace contextRef="#ctx0" brushRef="#br0">18519 8333 8149,'-9'0'-228,"0"-1"1,-1-1 75,1-1 608,0 0 0,3 0-92,-1 0 0,4-1 161,-3 0-451,4 3-551,-2-3 455,4 4 0,5 0-80,4 0 1,6 3-160,6 0 0,5 2 69,8-2 1,6-2 39,9 2 0,-21-3 0,1 0-290,3-2 1,2 1 0,4 0-1,1-1 425,4-3 0,1 0 1,6 1-1,1 0-326,-14-1 0,1 0 0,-1 0 0,1 0 0,-1 1 0,1 0 384,2-1 0,1 0 0,-1 0 0,0 1 0,-1 0 0,1 0-34,0 0 0,1 0 0,-1 0 0,1 0 0,-1 1 0,1-1 49,0 1 0,1 0 1,-1 0-1,-1 1 1,-1 0-1,0 1-22,0 0 1,1 0 0,-1 0 0,0 0 0,1 1 0,-1 0-23,0 0 0,1 0 0,-1 0 0,1 0 0,0 0 1,1 1 47,0 0 1,1 0 0,-1 0 0,-1 0 0,-1 1 0,1 0-26,0 1 0,1 0 0,-1 0 0,1 1 0,-1-1 0,1 0 29,0 0 1,1 0 0,-1 0 0,2 1 0,0 1 0,0 0-35,-1-1 0,1 1 0,-1 1 0,-2 1 0,-1 0 0,0 0-13,-1 0 0,1 0 0,-1 0 0,-2 2 0,1 0 0,-1-1-7,1 0 0,-1 1 1,0-1-1,-1 2 0,1 0 1,-2 0-365,16 5 1,0 1-1,-2 2 1,0-1 296,-3 0 1,0 1 0,0 1 0,0 2 45,-3 0 1,0 1-1,0 1 1,0 0-310,-5 0 1,0 0 0,-1 0 0,-1 1 219,-3-1 1,-1 1-1,-3-1 1,-1 1 104,-1 1 0,-2 0 1,-1 0-1,0 0-15,-3 2 0,0-1 0,-2 1 0,-1 0 3,-4-2 0,-1 0 0,-1 1 1,0 0-15,4 24 1,-9-23 0,-3 0 62,0-1 1,-2 1 0,-1 0 0,0 0 44,-2 1 1,0 0-1,0 2 1,-2-1-27,-1 1 1,-2-1 0,-1 2 0,-2 0-14,0-1 1,-1-1 0,-2 1-1,0-1-23,0-1 0,1 0 0,-1 1 0,-1-1-22,0 2 0,0-1 1,0-1-1,0 1-5,0 1 1,0-1-1,0-2 1,0 0-1,1-1 0,-2 0 1,0-1-1,-2 0 0,0 1 1,0 1 0,-2 0 0,-1 1 12,0 0 0,-1 0 0,0-1 1,-2-2-33,1-3 0,0 0 1,0 1-1,-1-1 19,0 0 0,-1 0 0,0 0 0,-1 0-6,0 0 1,0 0 0,0-2-1,0 0 9,2-3 1,0 0 0,0 1 0,-1-1-13,1-1 1,0-1 0,0 1 0,1-2 639,-18 11 1,1-2-651,8-4 0,3-5 13,3-2 1,5-2 1371,2-4-1220,3-2 0,10-5 507,2-2 0,2-2-514,1-4 0,0-6 274,0-4 0,7-1-426,2-8 1,8-1-3,1-5 1,2-4-81,5 1 1,0-1 191,3-6 0,-1 6-6,-3 1 0,3 1 310,-2 5 0,-1-3-131,1 3 1,-4 4 242,0 5 0,-5 7 39,-4 6-538,-1 4 1,-6 9 26,-2 2 0,-2 4-275,-1 2 0,-4 4-183,-3 5 0,-1 0 397,-1 4 0,-5 0-299,-1 3 1,-7 4 58,-3 2 0,1-1-40,-4 1 1,1-1 192,-7 1 0,-5 2 145,18-18 0,-1-1 0,0-1 0,-1 0-34,2-1 0,-1 1 0,-18 12 124,5-4 1,6-1-16,5-4 0,8-8-17,4-1 4,5-3 1,12 2-72,1 0 0,6 1 50,4-1 0,5 0 38,4 1 1,8 0 152,8 2 1,1 2-280,8 1 1,-24-6-1,1-1 164,0-2 1,1 0-1,2 2 1,0 1-99,3-1 1,0-1-1,-3 1 1,1-1 9,-2 1 0,1-1 0,-4-1 0,-1 0-101,22 6 1,-9-1 113,-7-2 0,-10-3-275,-6 0 209,-7-4-276,-8 2 0,-5-4-212,-5 0 0,3 0-777,-2 0 1455,1 0 0,-13 5 0,1 0 0</inkml:trace>
  <inkml:trace contextRef="#ctx0" brushRef="#br0" timeOffset="1">20987 7514 8077,'0'-15'29,"0"-1"-4,0 3 1663,0-3-1109,0 6 1,-1 0-321,-2 7 1,0 6-120,-3 3 1,3 4-158,-3 2 0,0 3-235,-4 3 1,1 2 230,0 2 0,-1-3-517,1 3 1,0 1 295,0-2 0,-1 4-223,1-3 0,3 1 182,0-1 1,-1-3-419,-2 3 0,0-2 701,-1-2 0,1-3 0,0-2 0</inkml:trace>
  <inkml:trace contextRef="#ctx0" brushRef="#br0" timeOffset="2">20838 7514 8178,'8'-28'0,"-2"0"0,2 4 154,-1 2 0,2 4 323,3 2 0,0 3-229,3 4 1,1-4 10,2 1 1,4 2-157,0 4 0,3 1 156,-4-1 1,2 2-110,-1 4 1,-2 0-31,1 0 0,-2 5-189,-4 4 1,2 2-66,-5 4 1,0 1-162,-6 2 0,-2 2-42,-4 2 1,-1-2 153,-2 5 1,-3-4 22,-7 1 1,-1 0 76,-5 0 1,1-3 48,-1-4 0,-3 0-3,1 0 1,-1-1 129,3-5 1,4-3 74,-1 0-179,5-4-322,-3 3 274,9-5 1,5 0 20,6 0 1,6 0-2,0 0 0,6 0 126,0 0 1,-2 0-39,3 0 1,-3 1 64,3 2 0,-4 2 57,1 4 1,-5 0-81,2 1 1,-6-1 108,-1 0 0,-4 2-52,1 1 1,-3-2 123,-3 3 0,-3 0-86,-7 0 1,-2 0-213,-7 0 1,-1-2 38,-1 5 0,-3-5-152,2 1 1,-2-1-110,-1-2 1,4-4 117,3-2 0,5 1-1475,4-1 800,1 1 805,6-4 0,5-5 0,5 0 0</inkml:trace>
  <inkml:trace contextRef="#ctx0" brushRef="#br0" timeOffset="3">21313 7812 8248,'-13'6'-1013,"1"0"1,-1 0 1309,4 4 0,0-4 142,-1 0-318,1 0 0,3 1 36,0-1 0,3-1-15,-4 1 0,5-1 150,-1-2-23,2-2-427,1 4 112,4-5 1,1 0 509,5 0-363,-1 0 0,3-5 52,1-1 1,2-5-21,-2-2 1,3-2 129,0 3 1,-2-5-82,2 1 1,-4-1 77,4-2 0,-4 1-63,4-1 1,-2 3-43,2 1 0,0 0-18,-3 0 1,0-2-114,0 5 1,-6 1-126,2 4 113,-6 3 1,2 4-224,-1 0 0,-3 4 83,2 3 1,-3 4-54,-3 1 0,2 5 24,-3-2 0,0 3-104,1 1 1,0 1-8,3-1 0,0 3-204,0-4 1,-3-2-37,0 2 0,0-1 115,3 2 0,-1-4 21,-2 1 1,2-5 371,-3 1 0,-1-1 0,0-2 0</inkml:trace>
  <inkml:trace contextRef="#ctx0" brushRef="#br0" timeOffset="4">21396 7830 8248,'-6'0'566,"0"0"1,4-1 307,-1-2-824,2 2 5,1-3 129,0 0 0,4 3-575,2-2 0,6 2 216,4 1 1,2-3-617,0 0 0,5-4 379,2 4 0,-1-1 412,0 1 0,5-2 0,4-4 0</inkml:trace>
  <inkml:trace contextRef="#ctx0" brushRef="#br0" timeOffset="5">21694 7709 8248,'4'-9'0,"1"3"-767,1 0 0,-1-1 383,-2-2 0,-2 3 2691,2 0-1601,-2 4 1,-1-4 128,0 3-520,0 2 0,0 4-172,0 7 0,-3 4 140,0-1 0,-1 2-484,1-2 0,2 3 172,-2 0 0,2 0-531,1 0 0,0 0 277,0-3 1,0 2-231,0-2 1,3-1 198,0-3 1,4 1 40,-1-1 0,4-4 331,2-2 0,-1-3-145,5-3 1,-1-3 108,4-6 1,0 0-111,-1-3 1,1-1 380,-1-3 1,-3 4-65,-3-1 1,0 4 232,0-3 1,-1 3-33,1 0 1,-6 4 637,-3 2-410,-2 4-417,-1-2 1,-4 9 139,-2 5 0,-3 3-96,-4 6 1,0 0-244,-3 3 0,-1-2 101,1 1 1,2-1-589,-2-1 0,5 2-101,-2 1 0,3 0-381,1-4 1,0 1-300,3 0 1,2-1-183,4 1 1408,0-5 0,4 0 0,6-9 0,4-1 0</inkml:trace>
  <inkml:trace contextRef="#ctx0" brushRef="#br0" timeOffset="6">22113 7868 8248,'0'-10'0,"3"1"1139,0 0 95,1-1-77,-4 1-572,0 0 1,0 3-167,0-1 0,-1 5-372,-3-1 1,2 2 166,-4 1 1,0 0-319,-3 0 95,-1 0 0,1 3 79,0 0 0,-1 4-266,1-4 1,3 3-326,0-3 1,3 4-108,-4-1 0,4 0 237,-3 0 0,4 0-24,-1 3 1,2-2-288,1-1 572,0 0-306,0 3 698,0 1 82,0-1 29,0-4 502,0 3-351,-4-7-286,3 8 1,-8-8-49,3 2 0,1 1-223,-1-1 0,0 3 51,-4-3 1,1 4-101,0-4 1,-1 4 68,1-1 1,3-1-126,0 2 1,3-2-119,-4 1 1,5 2 137,-1-2 0,2 0-213,1 0 256,0 0 0,1 3-190,2 1 0,2-4-92,5 0 1,-1-4-222,0 1 1,4 1 116,-1-1 1,4 1 14,-4-4 0,4 0 446,-4 0 0,5 0 0,1 0 0,6 0 0</inkml:trace>
  <inkml:trace contextRef="#ctx0" brushRef="#br0" timeOffset="7">22393 7970 8248,'14'-4'0,"-2"-2"0,-2 1 1394,-4-2-873,-2 1 1,-4-3 411,0 0 1,0 2 441,0 1-681,0 4 0,-4-5-462,-2 4 0,-2-1 19,-2 0 1,-2 3-153,-1-2 1,-3 2 111,0 1 1,3 3-389,0 0 1,3 5-150,1-2 0,-1-1-1239,1 1 620,0 1 0,4 2 407,2 0 0,2 0 78,1 1 0,1-1 76,2 0 0,2 1 306,4-1 0,0 3-123,1 1 0,-1-1 143,0-2 1,1-1 23,-1 0 0,0 1 193,1-1 1,-4 0 15,0 0 0,-4-2 126,1-1 1,-2 0 39,-1 3 0,0 1-100,0-1 0,-3-3-29,0 0 1,-7 1-66,0 2 0,-5-3-98,-1 0 1,-1-3-28,-2 4 0,-4-2-223,-1 1 0,1-2-141,1-4 1,2 1 341,2 2 0,-1-2 0,1 3 0</inkml:trace>
  <inkml:trace contextRef="#ctx0" brushRef="#br0" timeOffset="8">13212 13910 8240,'0'-6'319,"0"0"1,1 1-190,2-1 1,3-3-169,7 3 1,5-2 77,7-1 1,7 0-145,6 3 0,4-2-427,8 2 1,1 1 503,-23 4 1,0-1 0,0 0 0,0 0-166,0 1 0,0-1 1,0 0-1,1 0 120,0 0 0,1 1 1,0 0-1,0 1 12,1-1 1,0-1 0,1-1-1,-1 1 20,-1-2 0,-1 1 0,2 1 0,1-1-10,-1 0 1,0 0 0,3 0 0,-1 0 40,2-2 1,-1 0 0,-1 1 0,-1-1-19,-1 0 1,0 1-1,0-1 1,0 2 51,2-1 1,-1 1-1,1-1 1,-1 0-42,1 1 1,0 0 0,-3 0 0,1 1 74,-2-2 1,1 1 0,0 2 0,2 0-47,0 0 0,1-1 1,-3 0-1,1 0 11,0 1 0,0-1 0,-2 0 0,0 0-3,-1 0 1,0 1-1,2 0 1,1 1 5,1-2 1,1 1 0,-2 0 0,-1 0 14,1-1 1,0 1-1,0 0 1,0 0-26,0 0 0,0-1 0,1 2 1,0-1-18,1 1 0,0 0 0,-1 0 0,1-1 16,-1 0 1,1-1-1,-2 2 1,0-1-15,0 0 1,0-1 0,-1 1 0,-1 1-3,2 0 0,0 0 0,-2-1 0,0-1-3,1 0 0,-1 1 0,-1-1 1,0 1 2,25 1 0,-26 0 1,0 1-5,0 0 1,-1 1 0,26-1-17,-26 0 0,1 1 1,25-1 20,-24-1 0,0 0 1,-1 0-1,0 0 9,1 0 1,0 0 0,23 0-11,-24 0 0,2 0 0,-3 0 0,1 0 50,1 0 0,0 0 0,1 0 0,-1 0-40,2 0 1,-1 0 0,-1 0-1,0 0 3,0 0 0,0 0 0,-1 0 0,1 0-5,21 0 0,-22 0 0,0 0 3,26 0 1,-1 0-2,0 0 0,-2 0 6,3 0 1,-27 0-1,2 0 22,1 0 1,1 0 0,-3 0-1,-1 0-29,2 0 0,0 0 0,-1 0 0,0 1-15,1 1 1,0-1 0,2 0-1,0-1 14,1 2 1,0-1-1,1 0 1,0-1-1,1 0 1,-1 0 0,1 0-1,-1 0-13,1 0 1,0 0 0,0 0 0,0 0-2,1 0 0,0 0 0,-2 1 1,-1-1-10,2 2 1,-1-1 0,0 0 0,-1 0 15,2 0 1,0 1-1,-1-2 1,1 1-17,-1-1 1,1 0 0,-2 0 0,0 0 12,0 0 0,0 0 1,-2 0-1,0 0 11,0 0 0,1 0 0,0 0 0,0 0 22,0 0 0,-1 0 0,1 0 0,-1 0 4,-1 0 0,0 0 1,0 0-1,0 0-8,0 0 0,0 0 1,1 0-1,0 0 6,-2 0 1,1 0 0,1 0 0,-1 0 9,22 0 0,-23-1 0,0 1-21,-1-2 0,0 1 1,1 0-1,0 0-120,0 0 0,-1-1 1,25-2 148,-5 1 0,1-3 29,-1 3 0,4-3-63,0 3 1,-1-2-5,-2 2 1,-1 2-37,1-2 1,2 2-15,-3 1 0,0-3-152,-6 0 0,-3 0 121,1 3 0,-3 0-114,-7 0 0,-2 3 366,-8 0 1,-3 0-720,-3-3 647,-2 4-464,-4-3 0,-3 8 525,-6-3-173,-3 2 0,-7 5 0,-2 2 0</inkml:trace>
  <inkml:trace contextRef="#ctx0" brushRef="#br0" timeOffset="9">17905 13612 8054,'-6'0'426,"-1"0"-1,5 0-77,-6 0-685,7 0 82,-3 0 288,4-4 0,1 2 19,2-4 0,-1-1 46,4-6 1,-1 2-222,2-5 1,1-2 116,-2-4 0,2-5-33,2-1 0,-4-3 60,0-3 0,0-3-23,4 0 1,-2-1-56,-2-2 0,2 0-8,-1 2 0,-3-1 38,-1 5 1,1-1 13,-1 1 1,0-5 98,-3 5 0,-1-1-89,-2 4 1,-1 1 135,-2-4 0,-2 1-71,5-1 1,-4-1-36,1 3 0,2 1 0,1 4 1,-1-5-4,0 1 1,1 0-67,3 3 0,0 4 73,0-1 1,0 1-64,0-1 1,-1 2 37,-2 5 0,2 2 119,-2 1 1,2 0-90,1 0 1,-3-2 10,0 5 1,0-1 8,3 4 1,-3 0 6,-1-1 1,1 4-34,3 0 0,0 3 22,0-3 1,0 3-167,0-4 168,0 5-163,0-6 152,0 7-6,0-7 56,0 7 8,0-3 37,0-1-74,0 4-389,0-3 281,5 4 1,0 0-68,4 0 1,1 0 53,3 0 0,5 0 19,7 0 0,4 0 58,5 0 0,6 0-56,9 0 1,4 0-165,-24 0 0,1 0 1,1 0-1,0 0 191,3 0 0,0 0 1,1 0-1,0 0-230,0 0 0,1 0 0,0 2 0,0-1 240,-1 1 1,-1-1 0,2 1 0,1 0 6,1-2 0,-1 0 0,-2 0 0,1 0-7,1 0 0,1 0 1,-4 0-1,1 0-1,1 0 1,-1 0-1,0 0 1,0 0 16,2 0 1,0 0-1,-1-1 1,-1 1 1,3-2 0,-1 0 1,0 2-1,-1-1-19,-1 0 1,-1-1 0,2 1 0,1 0 3,1 0 1,-1-1 0,-4 2 0,1-1-31,0 0 0,0-1 0,-2 1 0,-1 0 30,0-1 0,0 1 1,1 0-1,0 0-167,0-2 1,-1 0 0,-2 1 0,1 0 176,-2-1 0,-1 0 0,25 0-157,-5-3 0,-1 4 180,1-1 0,-5-1 4,-1 1 1,-3-2-39,-1 2 1,0 2 329,1-2 0,-8 2-391,-3 1 1,-2-1 552,0-2 1,-1 2-505,-2-2 0,-3 2 357,3 1 0,-2 0-365,-2 0 0,1 0 225,0 0 1,-4 1-216,1 2 0,-4-2 85,4 2 0,-5-2-79,1-1 0,-1 0 126,-2 0 0,-1 1-98,-2 2 1,3-2 30,-3 2-51,2-2 0,0 0 0,-1 3 1,1-3-9,-2 2 0,-2-1-10,-1 1 1,2-1-20,-2 4 0,3-3 33,-3 3 1,3 1-25,-3 2 0,5 4 17,-2 3 1,2 5-65,1 0 1,-2 6 33,-1 1 1,-1 1-6,1 5 0,1 4-57,-4 2 0,4 3-133,-4-2 1,0 2 290,-3-3 0,0 4-90,0-4 0,-1 1 145,-2-4 0,1 0-78,-5 0 1,1 4 107,-3-1 0,3 5 10,0-2 1,-1 3 219,-2 0 0,1 3-274,2-3 1,1-1-56,5-8 0,0-4-139,0-2 1,0 0 62,0-3 0,0 1 98,0-7 1,0 1 9,0-2 1,0-4-6,0 1 1,0-4-33,0 1 0,0-2 24,0 2 0,0-3 313,0 0-187,5-2-767,-4 0 178,7-1-376,-7-4 199,3-1 573,-12-8 0,2-1 0,-8-4 0</inkml:trace>
  <inkml:trace contextRef="#ctx0" brushRef="#br0" timeOffset="10">21555 12942 8006,'1'-18'335,"2"3"0,-2-2-457,2 5-507,-2 0 609,-1 6-22,0 2 0,-3 5 680,0 2 0,-1 7-261,0 5 1,2 3-54,-4 0 0,4 5-158,-1 2 1,-1 5-37,1 1 1,0 4-129,3-1 1,0-2-202,0 0 0,0 0-236,0-1 0,0 1 251,0-1 0,0-5-148,0 2 1,0-7 25,0 1 0,0-2-813,0-2 513,0-3 606,0-2 0,-4-8 0,-2-1 0</inkml:trace>
  <inkml:trace contextRef="#ctx0" brushRef="#br0" timeOffset="11">21471 12979 8043,'0'-23'-765,"0"-3"573,0 4 1,4 1 411,2 6 0,2-2 9,2 5 0,3-1-26,3 4 0,1 1-36,2 2 0,0-3 98,-1 3 0,4 2-206,0 1 0,3 2 86,0 1 0,1 0-202,-1 0 0,1 0 83,-4 0 0,-2 4-138,-4 2 1,-1 2 53,-5 2 1,0 0 44,-7 2 0,0 0-22,-3 3 0,-1-2 4,-2 2 1,-3-2 227,-7 2 0,2-2-118,-4 2 1,-1-3 136,-3 0 1,1-2-79,-1 0 0,1-2-187,-1-2 1,0 1 64,1-4 0,-1 4-148,0-4 0,2 3-86,1-3 0,3 1-1075,4-1 1293,-1-2 0,1 8 0,0-4 0</inkml:trace>
  <inkml:trace contextRef="#ctx0" brushRef="#br0" timeOffset="12">21983 12923 8095,'5'-1'777,"-2"-2"-730,-2 2 152,-1-7-90,0 7 211,0-3-286,0 12 0,0-2-75,0 7 1,0-3 56,0-1 1,3 1-112,0-1 1,1-3-143,-4 0 248,0 1-151,0 2 1,0-3-119,0 0 114,0-4 96,0 3 1,0-6 0,0-3 0,0-1 78,0-4 0,0-3 126,0-1 0,3-3 130,0 0 0,1-2-77,-1 0 0,-1 2-43,4 1 0,0-1-69,4-2 1,0 3-206,3 3 1,-2-2-31,4 2 0,0 1-183,0 4 1,3 3-302,-2 4 1,1 0 276,2 0 1,2 0 343,1 0 0,0 4 0,-3 1 0</inkml:trace>
  <inkml:trace contextRef="#ctx0" brushRef="#br0" timeOffset="13">22383 12821 8095,'0'-9'141,"1"3"-1307,2-1 592,-2 5 885,4-2-169,-5 4 0,0 1 268,0 2 0,0-1-280,0 5 1,-4-1-106,1 3 1,0 1-322,3 3 1,-3-2 111,0 5 0,0-4-190,3 4 0,-3-4 374,0 4 0,-4-1 0,1 4 0</inkml:trace>
  <inkml:trace contextRef="#ctx0" brushRef="#br0" timeOffset="14">22346 12728 8134,'0'-37'0,"-1"0"1165,-2 3 1,2 4-495,-2 9 0,6 4-2026,3 11 1,2 2 428,2 4 0,0 0 416,2 0 0,-1 0 510,1 0 0,3 8 0,-1 2 0</inkml:trace>
  <inkml:trace contextRef="#ctx0" brushRef="#br0" timeOffset="15">22616 12784 8723,'0'-5'-2168,"0"0"3008,0 5 1,0 8-463,0 1 0,0-1-318,0-1 0,0-1-66,0 3 0,1 0-101,2 1 1,1-1 117,3 0 0,1 1-171,-2-1 0,3 0 79,4 1 1,-2-2-121,5-2 0,-4 1 168,4-4 0,-5 0 202,1-3 1,-1 0-51,-2 0 0,0-4 278,1-2 1,-4-2-1,0-1 1,-4-2-85,1-1 1,-2 1-208,-1-1 1,-1-1 98,-2 0 0,1 1-339,-4 2 0,3-2-153,-3 0 0,2 2-158,-2 4 0,3 3-689,-3-3 1134,4 4 0,-6-2 0,2 4 0</inkml:trace>
  <inkml:trace contextRef="#ctx0" brushRef="#br0" timeOffset="16">22877 12923 6412,'3'7'612,"0"-1"-116,0-4 0,-2 2 438,2-4-321,-2 0-293,3 0 0,-1-1-106,1-2 0,-1-2-193,-3-5 1,3 0 50,0-2 0,4 0-107,-1-3 1,3 0-64,0 0 0,0-2-247,1 5 0,3-4-109,3 4 1,1-1 175,2 4 0,-1 1-197,1 2 0,3 2 136,-1 4 1,1 0 338,-3 0 0,-1 8 0,1 2 0</inkml:trace>
  <inkml:trace contextRef="#ctx0" brushRef="#br0" timeOffset="17">21983 13519 8010,'0'-9'592,"0"3"173,0 0 1,-1 5-1134,-2 1 308,2 4 0,-8 9 81,3 3 1,1 1 47,-1 2 0,3 3-101,-3-1 1,2 5 109,-2-1 1,3 2 137,-3 1 1,3 0-54,-3 0 0,0 3-288,0 0 0,-1-4-204,4-6 1,-3 2-207,3-1 0,-1 0 86,4-4 0,0-3-693,0-3 1142,0-6 0,-4 7 0,-1-3 0</inkml:trace>
  <inkml:trace contextRef="#ctx0" brushRef="#br0" timeOffset="18">21890 13557 8010,'6'-19'0,"0"0"0,0 2 121,4 1 1,3 2 271,3 1 0,1 6-298,2-2 1,3 5 102,-1-3 0,4 5 3,-3-1 0,0 2 25,-4 1 0,-2 1-294,-1 2 0,-6 4 100,0 5 0,-3-1-65,0 5 0,-2-4-47,-4 4 0,-1-1 131,-2 4 0,-2-1-168,-4-3 0,-2 2 83,-1-5 0,-2 1 196,-5 0 0,0-3-139,1 3 1,-4-6 56,0-1 0,0-4-255,0 1 0,5 1-328,-1 0 1,2-1-255,1-3 757,-3 0 0,8 0 0,-4 0 0</inkml:trace>
  <inkml:trace contextRef="#ctx0" brushRef="#br0" timeOffset="19">22272 13650 8026,'0'6'-231,"0"0"1,0-3-388,0 3 0,0-2 526,0 2 0,-1 0 92,-3 3-46,3 1 0,-4-2 9,2-2 1,1 1 632,-4-4 0,3 1 50,-3-4-336,3 0 1,-4-2-64,4-1 0,-1-5 83,1-4 0,2-2-401,-2 2 1,3-3 60,3-3 0,2 0-444,4 3 0,1-3 252,-1 2 1,3 0-129,1 0 1,3 0 46,0 3 1,1 1-426,2 3 708,0-1 0,3 1 0,2 0 0</inkml:trace>
  <inkml:trace contextRef="#ctx0" brushRef="#br0" timeOffset="20">22579 13510 8026,'-5'0'753,"-3"1"-401,5 2 1,-1-2-444,1 2 1,1 1 143,-4 0 0,3 2 253,-4-3 1,2 4-443,-1-1 0,-1 3 105,4 0 0,-3 3-322,2 1 0,1 0 206,3 0 1,1-2-50,2 4 0,3-3-48,3 0 1,1-2-47,3-4 0,0 1 123,3-4 1,1 0 90,-1-3 0,-2-1 476,2-2 1,-4-2-202,4-4 0,-8-4 301,1 1 1,-6-5-184,1 2 1,-3-3-81,-1 0 0,0 2-100,0 0 1,-5 4-102,-1-3 0,-2 3-154,-1 0 0,2 2-518,1 4 1,0 1 635,-3 2 0,-1 2 0,1-3 0</inkml:trace>
  <inkml:trace contextRef="#ctx0" brushRef="#br0" timeOffset="21">22830 13296 7998,'0'-15'0,"0"-1"-25,0 3 0,3 1-153,0 3 0,1 3 755,-4-1 193,0 5-105,0-2 1,0 5-179,0 2 1,0 2-164,0 5 1,0 3-307,0 3 0,-2 2-68,-1 4 0,-1 3-223,-2 6 1,1-2 89,2 2 1,-1 1-256,-3-1 0,0 0 153,4-3 0,-3-3-10,3 0 0,-3-8 110,2 2 1,0-8-188,1-1 479,2-5-126,-3-5 0,5-4 61,2-3 0,2-4-78,5-1 0,3-5-149,3 1 1,1 2 184,2-2 1,-2 5-73,-1-1 0,2-1 105,-3 4 0,2-4-118,-2 6 0,0-2 432,-3 6 0,-4 0 52,5 3 155,-9 0 0,5 1-165,-6 2 0,-2-1 0,2 4 1,-3 1-217,-3 6 0,-1-3-163,-2 3 1,-2-2 49,1 1 0,-2-1-239,-3 1 1,0-1 9,-3-2 0,2 0 34,-2 0 0,0 1-37,0-1 0,-2-4-42,5-2 1,-4 1-49,4 0 0,0-1-190,2-3 1,4 0 451,0 0 0,4 4 0,-2 1 0</inkml:trace>
  <inkml:trace contextRef="#ctx0" brushRef="#br0" timeOffset="22">23240 13566 8086,'6'-9'-294,"0"-1"1,1 4-339,2 0 1,-3 0 725,0-4 1,-3 4 276,4 0 1,-5 0 573,1-4 0,-2 4 202,-1 0-698,0 0 0,-4-2 22,-3 1-456,-1 3 0,-4 1 48,-1 0 1,0 0 1,0 3 1,3 4-26,-2 2 0,-2 2-314,2 2 1,-4-1-187,4 0 0,-1 4 191,4-1 0,0 4-198,0-4 0,0 4 175,3-4 0,-1 1 0,4-4 0,0 0 137,3 0 1,1 0 228,2-3 0,2-2-171,4-4 0,1 0 124,-1 0 1,4-4 290,3-2 0,-3-3-142,0 0 0,-3 3 346,-1 0 0,1 1 143,-1-2 53,0-1-358,1 7-555,-1-7 0,-3 7 156,0-2 0,-4 3-171,1 3 1,-1-1-621,-2 4 0,1 0 69,2 4 761,-2-1 0,3 4 0,-4 2 0</inkml:trace>
  <inkml:trace contextRef="#ctx0" brushRef="#br0" timeOffset="23">23491 13352 8001,'0'-19'0,"0"4"75,0-1 0,1 5 169,2-2 1,-2 6 271,3 1-34,-3 4 21,-1-2 1,0 5-120,0 2 1,0 0-370,0 6 1,0-1 4,0 8 1,-4 0-7,1 2 0,-3 1-80,3-1 1,-1 5-333,1 2 0,1-2-65,-4-2 1,3 2 227,0-1 0,-1 0 22,1-4 1,-3-2-1,3-1 1,0-3-28,3 0 90,0-2 47,0-4 59,0-2 0,1-5 169,2-2 1,3-3-66,6-3 0,-1 0-95,1 0 0,3-1 190,0 1 0,0-1-106,0-3 0,-2 6 102,2-2 1,-2 2-55,2 1 1,-2-1 91,2 4 1,-4 0-40,2 3 1,-3 0 128,-1 0 0,-2 1 259,-1 2-322,-4 2 0,2 5-120,-4 3 0,0-3 47,0 3 1,-1-2-107,-2 1 1,-2-1 42,-5 1 0,1-2-160,0 0 1,-1-4 59,-3 0 0,2-1-210,-5 2 0,4-2-303,-4-2 1,5-2 229,-2 2 0,3-2-1194,1-1 603,0 0 894,-1 0 0,5 0 0,1 0 0</inkml:trace>
  <inkml:trace contextRef="#ctx0" brushRef="#br0" timeOffset="24">23882 13575 8001,'6'0'564,"-2"-4"29,-4 3 1,0-4 247,0 2-539,0 2-269,0-3 1,-3 8-109,-1 2 1,0 2-461,1 2 1,1-1 66,-4 0 1,4 0-109,-1 1 0,-1-1 8,1 0 568,-5 1 0,7 3 0,-3 2 0</inkml:trace>
  <inkml:trace contextRef="#ctx0" brushRef="#br0" timeOffset="25">23882 13454 8048,'0'-18'701,"0"-1"1,1 1-984,2 3 0,0 2-833,3 7 1,0 2 1114,3 4 0,1-4 0,-1-1 0</inkml:trace>
  <inkml:trace contextRef="#ctx0" brushRef="#br0" timeOffset="26">24143 13231 8161,'0'-16'0,"0"1"0,0 3 1272,0 0-819,4 6-798,1 2 708,5 4 1,-5 1-65,-2 2 1,-2 3-170,-1 6 1,0 0 64,0 3 0,-1 2-370,-2 4 0,-1 2 206,-3 2 0,-1 4-215,2-4 1,-2 4-6,-2-4 0,1 1-201,0-2 1,-1 5 33,1-4 1,0 3-165,0-6 0,0 3-133,3-4 0,-1 1-20,4-3 673,0-5 0,-2 0 0,0-5 0</inkml:trace>
  <inkml:trace contextRef="#ctx0" brushRef="#br0" timeOffset="27">24227 13566 8142,'0'-16'0,"0"1"772,0 3 1,1 0-15,2 6-815,-2 2 422,3 4-112,-4 0 1,0 4-764,0 2 0,0-1 294,0 1 1,0 2-506,0 4 1,0-1 720,0 5 0,0 0 0,0 2 0</inkml:trace>
  <inkml:trace contextRef="#ctx0" brushRef="#br0" timeOffset="28">24339 13445 8065,'0'-6'0,"0"-1"0,4 1 0,1-3 0</inkml:trace>
  <inkml:trace contextRef="#ctx0" brushRef="#br0" timeOffset="29">24609 13212 8228,'0'-13'0,"0"2"0,0-2 0,0 8 0,0 5 163,0 6 1,-4 6 209,1 4 0,-1 1-240,1 2 1,-2 4-119,-4 2 1,-1 3-137,1 3 1,0-1 109,-1 4 0,1-3 56,0 3 0,-1 0 129,1 3 1,-3-4-96,-1-2 1,1-3-80,3-3 0,-1 2 0,1-3 0</inkml:trace>
  <inkml:trace contextRef="#ctx0" brushRef="#br0" timeOffset="30">24422 13612 8201,'0'-14'-8,"0"2"1,-3 1 258,0 2 718,0 0-494,3-1 10,0 1-202,0 4-54,4-3 1,-2 6-279,4-1 63,1 2 0,2 1 129,0 0 0,1-1-203,-1-2 1,1 2 70,3-2 0,-3 2-136,2 1 1,2 0 21,-2 0 1,4 0-5,-4 0 1,1 0 119,-4 0 0,0 0 56,1 0 1,-4 0-69,0 0 1,-3 1-10,3 2 0,-4-1-49,1 4 0,-1-2-100,-2 2 0,0 0-236,0 3 1,0 4 138,0-1 1,0 1-172,0-4 1,0 0 16,0 0 318,0 1 116,4-1 0,1-4 323,4-2 0,4-3-5,-1-3 0,5-3-168,-2-6 1,3 0 277,0-3 0,1 0-112,-1 0 0,-2-3 0,0 3 0,-5 1-120,1 2 0,-1 1-1,-2 2 0,-3 3 69,0 0-282,-4 4-206,3-3 0,-6 7 92,-3 1 1,0 3 42,-2 6 1,-2 3 121,2 3 0,-3 5-432,0 2 1,-3 3 49,-1 3 0,1 0-80,2 6 1,1-2 107,0 6 0,-4 1-149,1 2 0,0-2 258,2 1 0,-2 0 19,-1 0 1,1-4 32,3-5 1,-2-4-51,-1 1 1,1-7 213,-5-6 0,5-4 256,-2-8 1,3-3 305,1-6 0,-1-3-144,1-7 0,1 2 329,2-5 0,-2 1-93,5-4 1,0-3-371,3 1 0,1-4-560,2 3 1,2-3 271,5 4 0,3-4-267,3 3 1,4 0-17,2 4 0,1-1-309,-1 0 1,0 5 181,3 2 0,2 2-77,-2 4 1,2-1-906,1 4 1366,0 0 0,0 11 0,0 2 0</inkml:trace>
  <inkml:trace contextRef="#ctx0" brushRef="#br0" timeOffset="31">17179 15856 8213,'3'-23'0,"1"1"294,1 2 0,-2 7 58,3 3-741,-4 5 268,2 5 1,-4 4 697,0 3 0,0 2-186,0 3 0,0 4-2,0 6 1,0-2-303,0 5 1,0 0-117,0 3 0,0 0 139,0 0 1,0 2-106,0-2 0,0 5-502,0-5 0,0 3 264,0 0 0,0 1-488,0 2 0,-3-3 177,0-6 0,-3 1-40,3-5 0,-4 0 239,0-5 0,2-6 345,-1-4 0,0-4 0,-3 2 0</inkml:trace>
  <inkml:trace contextRef="#ctx0" brushRef="#br0" timeOffset="32">17151 15903 8213,'0'-28'0,"1"3"0,2 0 0,2 8-309,4-2 0,6 7 396,3-1 1,2 3 509,5 1 0,0 2-261,3 1 1,-1 4 83,1-1 0,-4 2-331,-2 1 1,-3 4-13,-4 2 0,2 4-45,-5 2 1,-1-1 109,-4 5 1,0-5-112,-4 2 1,0 0-5,-3 0 0,-4 0-94,-2 0 1,-4-3 42,-2 2 1,-2 2 0,-5-2 1,-1 2-241,-1-2 1,1-2 98,-2 3 1,1-3-189,0-1 1,1 1 72,-2-1 1,6 0-1060,0 1 1338,5-1 0,-3 0 0,5 1 0</inkml:trace>
  <inkml:trace contextRef="#ctx0" brushRef="#br0" timeOffset="33">17700 15866 8226,'12'-19'393,"1"0"0,-1 3 1654,-3 3-1671,5 1-896,-4 7 907,0 0-186,-6 5 0,-8 5-96,-3 4 1,-1 1 101,-1-1 0,-1 1-182,1 3 0,3 0 49,0 3 1,1 0-357,-2-3 1,3 2-139,4-3 0,0 4 233,0-4 1,0 1-177,0-4 0,0 4 115,0-1 0,5-3 26,5-3 1,0-3 145,6 0 1,0-2 26,6-1 1,-2-4 64,1-3 1,-1-2-126,-1-3 0,-2 0 381,-1-3 1,-4 2-123,-6-2 1,1-1 299,-3-2 0,-1 0-181,-3 3 0,-4-2-88,-3 5 1,-2-4-247,-3 4 0,0-1-340,-3 4 1,3 4 137,0 2 0,-2 1-526,2-2-165,0 3 0,3-2 958,3 6 0,2 3 0,4 3 0</inkml:trace>
  <inkml:trace contextRef="#ctx0" brushRef="#br0" timeOffset="34">18100 15782 8226,'3'-13'0,"1"1"0,-1 0-16,-3 2 0,1 2 173,2 2 990,-2-2-724,-1 2 0,-8 0 129,-5 0 0,1 4-498,2-1 0,-2 2 122,0 1 1,-1 1-194,4 2 1,-1 1 104,1 2 0,4 3-345,2-3 0,2 2 20,1 1 0,0 1-7,0-1 0,4 0 26,2 1 0,4 0 67,2 2 1,1-1 181,3 1 1,0-1-108,-3 2 0,0-3 91,0 3 1,-3-3-53,3-1 0,-3 4-175,-1-1 0,-3 1 51,1-4 1,-5 0-63,1 0 1,-3 0 190,-3-3 1,-4 2 102,-5-2 1,-1-1 12,-3-2 1,-2-2-101,3-1 0,0 0-532,0 0 0,0 0 234,0 0 0,1 0-429,5 0 743,4 0 0,-3-9 0,3-1 0</inkml:trace>
  <inkml:trace contextRef="#ctx0" brushRef="#br0" timeOffset="35">18473 15530 8408,'6'-18'483,"0"-1"0,-3 6-401,3 3-265,-3 1 0,1 9-85,-4 0 1,0 5 1025,0 8 0,-4 1-315,-3 5 0,-1 1-77,-1 1 1,-1 3-246,1 4 1,0 0-39,-1 0 1,1 0-385,0 0 1,0 0 275,-1 0 1,1 3-725,0 0 0,2 0 322,1-3 1,4-4-1200,-1 1 1626,-2-4 0,0 6 0,-5-3 0</inkml:trace>
  <inkml:trace contextRef="#ctx0" brushRef="#br0" timeOffset="36">18268 15856 8183,'-5'-9'0,"-3"0"0,5-1 0,1 2 417,5 2 1,4 1-27,5 2 0,0 2-367,7-2 1,0 2 138,9 1 0,0 0-196,9 0 1,-1-2 20,7-1 1,-2 2-217,2-2 0,0 1 237,0-1 0,-3-2-196,-5-4 0,-4-1 201,-7 1 1,-2 0 63,-6-1 1,-4-2 110,-6 0 0,-2-4-106,-4 4 0,-1-1 324,-2 4 1,-3 0-49,-6-1 1,0 2-42,-3 2 1,-1-1-22,-2 3 0,-1 1-130,0 3 1,1 1-222,-1 2 0,1 3 74,-1 3 0,1 3-38,3 1 1,-2 3 53,5 0 0,-1 2-188,4 4 0,1-2-138,2 2 1,2-2-144,4 2 0,1-1-42,2 3 1,2-3-252,4 1 0,5-2-200,1-2 0,3-2 62,0-1 864,1-8 0,4 6 0,0-8 0</inkml:trace>
  <inkml:trace contextRef="#ctx0" brushRef="#br0" timeOffset="37">18827 15968 9259,'-5'-5'-728,"4"-3"1559,-3 7-206,4-4 126,0 5-727,0-4 41,0 3 149,0-7 0,0 3-91,0-4 1,3-1-72,0 1 1,2-3 58,-2-1 1,-1 0-589,4 0 1,0 2 141,3-5 1,2 4-41,1-4 1,0 4-14,3-4 0,1 6-274,2 1 1,1 1-404,0 4 1065,-1-3 0,5 2 0,1-4 0</inkml:trace>
  <inkml:trace contextRef="#ctx0" brushRef="#br0" timeOffset="38">19134 15763 8183,'-1'-5'1849,"-2"2"-1234,2-2 0,-4 5-302,5 0 0,0 1-53,0 5 0,0 0-303,0 4 0,0-1-253,0 0 0,0 4-345,0-1 0,0 5 366,0-2 1,0 0-152,0 0 1,0-2-1253,0 2 1678,0 1 0,-4 2 0,-1 1 0</inkml:trace>
  <inkml:trace contextRef="#ctx0" brushRef="#br0" timeOffset="39">19395 15763 11753,'-5'5'283,"4"4"-79,-2-3 0,-1 2-340,1 2 0,0 2-90,3 0 1,-3 1-174,0-4 0,0 1 140,3 3 1,0-3-576,0 3 619,4-3 1,1-2 100,4-2 0,-3 2 113,1-5 0,-1 0-69,3-3 1,0-4 499,1-2 1,-2-4-6,-2-2 1,1 0 55,-3-3 1,-1-1-323,-3-2 0,0 2-276,0 1 1,0 0-793,0 0 0,-1-2 511,-2 5 1,2-1-679,-3 4 1,0 0 1075,1-1 0,0 1 0,3 0 0</inkml:trace>
  <inkml:trace contextRef="#ctx0" brushRef="#br0" timeOffset="40">19543 15884 8245,'6'1'-325,"-3"2"-125,2-2 1,-3 5 427,4-3 1,-3-2 352,4 2 1,-4 1 712,3-1-378,-4 0-79,6-3-395,-3 0 1,4-4 187,-3-2 1,2-2-59,-2-2 1,3-2-57,0-1 0,1-3-159,3 0 1,1-1-296,5-2 1,-1 2-445,1 1 1,4 0 355,2 3 1,1 1-450,2 2 0,0 2 299,0 2 0,-3 2 426,0 4 0,-4 8 0,1 2 0</inkml:trace>
  <inkml:trace contextRef="#ctx0" brushRef="#br0" timeOffset="41">17942 16648 8084,'0'-15'602,"0"3"1,-1-2 2276,-2 2-2510,2 4-316,-3 4 0,4 5 248,0 2 0,0 2-66,0 4 0,1 6-292,2 3 1,-2 2 145,2 5 1,-1-1-80,1 0 1,-2 3-187,2-2 0,-2-1-331,-1 1 1,0 3-126,0 3 0,0 0-284,0-3 0,0-3 186,0-1 1,-3-1 729,0-1 0,-8 0 0,0-8 0</inkml:trace>
  <inkml:trace contextRef="#ctx0" brushRef="#br0" timeOffset="42">17877 16517 8084,'4'-18'779,"1"-1"-585,4 1 1,5 3-156,1 3 0,3 2 189,1 4 1,0 2 364,3 4 1,-2 0-127,1 0 0,-1 4-177,-1 2 1,-2 7-488,-1 2 1,-3 4 178,-3 3 1,-2-3-135,-2 3 0,-2 1 129,-4-1 1,-4 3 1,-2 0 0,-7-2-1,-2-1 0,-7-6 6,-3 0 0,0-4-36,-2 4 1,4-5 58,-5 1 0,6-4-891,0-2 1,3-1 101,0 1 782,5-2 0,-4 1 0,4 0 0</inkml:trace>
  <inkml:trace contextRef="#ctx0" brushRef="#br0" timeOffset="43">18240 16722 8076,'6'6'2,"0"1"0,-4-4-33,2 3 234,-3 0-199,-1 4-1,-1-2 36,-3-2 0,-1-2 266,-4-4 1,3 0 6,0 0-353,-1 0 1,-1-4 78,2-2 0,-1-2-124,4-2 1,-1 0 49,4-3 1,1 2 122,3-4 1,1-1-252,4-3 0,0 2 17,1 1 0,2-1 349,0 1 0,5 2 27,-1-2 0,0 5 145,0-2 1,1 4-105,-1 3 0,-3 1-53,0 2 1,-3 2-138,-1-3 0,-3 4-125,1 4 1,-5 1 82,1 4 1,-2 0 35,-1 1 1,3 2-221,0 1 1,0 2-70,-3-3 0,3 5-59,0-1 1,5-2 35,-2 2 1,2-5-88,1 1 1,1-1 362,-1-2 0,-3-4-109,0-2 848,1-2-578,2-1 1,-1-4-2,-2-2 0,-1-2-244,-5-2 1,3 0-90,0-2 1,0 1 22,-3-1 1,0 0-220,0 0 1,-3 2-171,0-3 1,-4 3 70,4 1 430,-4-5 0,2 4 0,-4-4 0</inkml:trace>
  <inkml:trace contextRef="#ctx0" brushRef="#br0" timeOffset="44">18631 16266 8076,'0'-19'985,"0"4"-492,0-1-395,0 5 389,4 2 119,-3 5 0,3 8-204,-4 2 1,0 7 40,0 6 0,0 2-429,0 7 0,0-1 41,0 7 0,0-3-237,0 3 0,0-3-3,0 3 0,0-1-25,0 1 1,-3 1-64,0-4 0,-1-3-296,1-3 0,2-5 155,-2-2 0,-1-3-232,0-6 547,1-4 0,3-1-100,0-8 0,1-1 261,3-4 0,1-1 3,4-3 1,3 0 14,1-3 1,2-1-87,-2 1 0,3 0 32,0 0 0,-2 3 304,2 3 0,-2 2-125,2 2 1,0-1 305,-3 3 0,2 1-201,-2 3 0,0 1 109,0 3 1,-4 1-134,0 4 1,0 3-138,-6 1 0,0 3 39,-3 0 0,0 1-189,0 2 1,-5 0-46,-5-1 0,0 1 118,-6 0 1,1-2-252,-4-1 0,0 0 58,-3-3 0,1-2-68,-4-5 1,4 5-260,-4-5 0,7 3-321,0-6 0,4 1 250,-1-1 519,3-1 0,-1 6 0,3-3 0</inkml:trace>
  <inkml:trace contextRef="#ctx0" brushRef="#br0" timeOffset="45">18929 16787 8145,'3'-12'0,"0"0"0,0 2 1638,-3 4 0,1 1 933,2-1-2399,-2 2-778,4 4-1332,-1 0 1938,-3 4 0,3 1 0,-4 4 0</inkml:trace>
  <inkml:trace contextRef="#ctx0" brushRef="#br0" timeOffset="46">20605 16071 8119,'-5'-10'1585,"-4"1"-326,8 4-1001,-7 1-214,7 12 1,-7-1 251,2 9 1,0 2-1,0 4 0,3 4-197,-3-1 1,4 2 107,-1 1 0,-1 0-308,1 4 1,-1-4 4,4 4 0,0-7-712,0 0 0,0 0 84,0 3 1,0-3-391,0 0 0,-3-5 1114,0 2 0,-4 2 0,2 0 0</inkml:trace>
  <inkml:trace contextRef="#ctx0" brushRef="#br0" timeOffset="47">20344 16089 8068,'5'-18'0,"4"-1"105,-3 0 0,3 2 179,4 1 0,1 4-127,5 6 0,3-2-91,3 5 1,2 0 229,1 3 0,1 1-116,2 2 1,-2 2-67,2 5 1,1 0 16,-1 2 1,-4 3 2,-5 4 0,-4-1-49,-2 1 0,0-1-109,-7 1 0,-2-1-9,-7-3 1,0 2 113,0-5 1,-2 4-149,-4-4 1,-1 2 118,-9-2 0,1-2-227,-4 3 0,-3-3-35,0-1 0,-2 1-16,2-1 0,0-1-460,4-2 0,-3 3 52,2-3 634,3-2 0,2 4 0,0-2 0</inkml:trace>
  <inkml:trace contextRef="#ctx0" brushRef="#br0" timeOffset="48">21285 16005 8205,'9'-9'502,"-3"-3"874,0-1-1140,-4 1-53,3 2 1,-6 5 296,-3 2 1,-2 2-98,-6 1 1,-3 4 94,-3 3 1,-4 5-69,0 3 1,-3 4-143,4 3 0,-4 3-159,3 6 1,-3-1-316,4 4 1,-1 1 79,3 5 0,2-1-393,1 1 1,4-3 49,5-3 0,3-1 197,4-2 0,0-3-513,0 0 0,4-4 62,3-5 0,1-1-72,1 1 1,2 0 794,1-1 0,-4-2 0,5-1 0,-1 1 0</inkml:trace>
  <inkml:trace contextRef="#ctx0" brushRef="#br0" timeOffset="49">21489 16071 8082,'0'-14'557,"0"4"695,0-3-995,-4 3 1,2 5-99,-4 2 1,0 7 490,-3 5 1,0 6-214,3 6 1,-2 0-299,2 4 1,1 3-84,2 3 1,-1 3-272,1-3 1,0 0 4,3-3 1,0 0-201,0 0 1,0 0 13,0 0 1,0-4-381,0-3 1,-1 2-1052,-2-1 1827,2-1 0,-7-2 0,2 0 0</inkml:trace>
  <inkml:trace contextRef="#ctx0" brushRef="#br0" timeOffset="50">21294 16368 8112,'-5'-9'1765,"1"0"-1643,4 0 0,0 2-775,0 1 0,0 3 585,0-3 1,2 4-96,4-1 0,0 1 998,7-2 0,1 3-411,2-2 0,2 2-500,4 1 1,2 1-230,4 2 1,0 0-361,-1 3 0,0 0 257,-2 3 1,2-3 407,-2 1 0,2-1 0,1 3 0</inkml:trace>
  <inkml:trace contextRef="#ctx0" brushRef="#br0" timeOffset="51">21685 16033 8112,'-1'-9'263,"-2"0"645,2-1-285,-3 1-194,4 4 1,-3 2 37,-1 6 0,0 3-77,1 6 0,2 4-50,-2 6 0,2 2-103,1 3 1,0 4-31,0 1 1,0 3-77,0-1 0,0-1-198,0 1 0,0-1 47,0 1 0,-1-1-246,-2-2 1,2-3-150,-2 0 0,1-4-23,-1-5 0,1-1-519,-5 1 642,5-5 0,-3-1-1505,2-7 1820,2 2 0,-7-2 0,2 3 0</inkml:trace>
  <inkml:trace contextRef="#ctx0" brushRef="#br0" timeOffset="52">21974 16499 8015,'0'-6'231,"0"-1"-287,0 5 1472,0-2 784,0 4-1823,0 8 1,0-1-302,0 5 0,0-2 154,0 0 0,0 2-230,0 1 1,0 0-95,0-1 0,1-1-90,2 1 1,-2-1-128,2-2 0,1 0-1085,-1 0 657,4 1 0,-2-1 316,1 0 0,2-3-30,-2-3 1,-1-2-285,2-1 737,-1 0 0,3 0 0,0 0 0</inkml:trace>
  <inkml:trace contextRef="#ctx0" brushRef="#br0" timeOffset="53">22029 16275 8015,'-4'-12'0,"-2"0"0,1-1 1081,-1 4-198,4 0-1123,-2 3-54,4 2 0,1 5 294,2 2 0,2 3 0,4 3 0</inkml:trace>
  <inkml:trace contextRef="#ctx0" brushRef="#br0" timeOffset="54">22355 16052 8116,'4'-28'0,"-1"4"0,3 2 0,0 8-21,3 5 1,4 3-249,-1 6 16,1 0 0,-5 5 1209,-2 1 1,-2 3-513,-4 4 0,1 2-310,2 7 1,-2 2-154,2 4 1,-2-1-3,-1 1 1,0 3 321,0 0 1,0 1 747,0-5 0,0 3-146,0-2 1,-1 5-827,-2-5 0,2-1-148,-2-2 0,2-4-456,1 1 0,0 0 101,0 0 0,-1-3-47,-2-4 1,2-2 99,-2 2 0,2-4-19,1 2 1,0-6-194,0-1 1,0-3 117,0 4 1,-3-4 10,0 3 0,0-3 456,3 3 0,4 0 0,1 4 0</inkml:trace>
  <inkml:trace contextRef="#ctx0" brushRef="#br0" timeOffset="55">22840 16126 8075,'0'-9'0,"0"0"0,0 3 1350,0-1-408,0 5-645,0-2 0,0 6 75,0 4 0,0 2 170,0 7 0,0 5-556,0 5 1,0-1 67,0 4 1,0-5-389,0 5 0,0-2 296,0 2 1,0 1-871,0 2 1,0-5 283,0 2 0,0-2-15,0 2 1,0-4-116,0 1 754,0-8 0,0 4 0,0-6 0</inkml:trace>
  <inkml:trace contextRef="#ctx0" brushRef="#br0" timeOffset="56">22746 16108 8076,'15'-10'367,"-3"1"1,-1 1-445,-2 2 0,8-2 130,1 5 0,7 0-172,0 3 1,2 0 112,1 0 0,0 5 414,-1 5 1,1 0-61,0 6 1,-1 0-101,-2 6 0,1 2-141,-4 4 0,-5 0-148,-4-1 1,-4 1-65,-3 0 1,-2 0 204,-4 0 1,0-4-252,0-2 0,-4-3 75,-2 0 1,-5-1 199,-2-3 0,-3 2-97,0-5 0,-1-1 498,-2-4 0,-3 0-104,0-4 0,-2 3 25,2-3 0,1 3-260,6-2 1,-3 0-370,3-1 1,1-2-43,2 2 0,1-2 175,2-1 1,3 0-1695,0 0 942,4 0 802,-3 0 0,5 0 0</inkml:trace>
  <inkml:trace contextRef="#ctx0" brushRef="#br0" timeOffset="57">23361 15866 8130,'-5'-19'0,"2"0"0,2 5 1084,1 2-851,0 5 1,1 3-675,2 4 0,5 8 24,4 5 1,5 3 984,-1 3 0,1 5-275,2 4 1,-1 5-28,1 7 1,0 3-542,-1 3 1,1 2 412,-10-23 0,0-1 1,7 25 19,-8-23 1,-1 1 0,5 20 91,0 0 0,-4-5-95,-2-4 1,-4-3-37,1 2 1,-2-6-373,-1 3 0,-1-5 134,-2-4 1,-3 1 32,-7-4 0,1-2 84,-7-4 1,2 0-31,-8-3 1,-1-1 15,-5-2 0,2-1-15,-2 0 1,5-3-399,1 1 1,4-4 428,0 3 0,0-1 0,3 3 0,4 2 0,1 1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071"/>
    </inkml:context>
    <inkml:brush xml:id="br0">
      <inkml:brushProperty name="width" value="0.09071" units="cm"/>
      <inkml:brushProperty name="height" value="0.09071" units="cm"/>
      <inkml:brushProperty name="color" value="#3165BB"/>
    </inkml:brush>
  </inkml:definitions>
  <inkml:trace contextRef="#ctx0" brushRef="#br0">9497 5559 8516,'-20'-22'0,"1"0"-1,0 1-81,-2 2 1,11 4 146,-2 3 653,-3-3-425,5 5 0,1 0-259,5 4-107,3 3 0,2-1-310,3 4 1,1 3 196,4 1 0,4 2-58,3-3 1,2 1 35,0-1 0,5-2 100,2 2 1,5-1 108,1 1 1,4-2-110,-1 3 1,3-3-42,4-1 0,1-1 194,5-3 1,3 2-202,-23-1 0,-1 0 0,1 2 0,1-1 176,0-1 0,0 0 0,1 1 1,0 1 48,-1-2 1,0 0 0,1 1-1,0 1-10,-3 0 1,0-1-1,3 0 1,0 0-48,1 1 1,-1-1 0,2 0 0,0 1-15,-1 1 1,-1 0 0,1 0 0,-1 0 18,-1 0 0,0 0 1,2 0-1,0 0-8,1 0 1,0 0-1,2 0 1,0 0 12,0 0 0,0 0 0,2 0 1,0 0-3,-2 0 1,-1 0 0,2 0 0,-1 0-15,0 0 1,0 0 0,1 1-1,0 1 1,0 0 0,0-1 0,0 1 0,0 0-23,-1 0 1,0-1-1,1 0 1,0-1 26,0 2 0,0 0 0,2 0 0,-1 0-17,0-1 1,-1 1-1,0 0 1,0 0 12,-1 0 0,-1-1 1,1 0-1,-1-1 12,1 1 0,0 1 0,1 0 0,0 0-8,0 0 0,0-1 0,0 1 1,0 1 0,-1-2 0,0 1 0,1-2 0,0 1 23,0 0 1,0 1 0,5-1-1,1-1 7,-1 0 0,-1 0 0,3 0 1,-1 0-317,-1 0 0,0 0 1,1 1-1,1 1 294,4 0 1,0-1 0,0 1 0,0-1-382,3-1 1,1 0-1,-3 0 1,0 0 376,0 0 1,1 0-1,-1 0 1,0 0-69,3 0 0,1 0 0,-3-1 1,0-1 43,0 1 1,-1-1-1,1 0 1,0 1-4,-2 1 1,0 0 0,-1 0 0,2-1 6,0-1 0,1 1 1,-4 0-1,1 1-2,0-2 0,2 1 0,-1 0 1,0 1 31,0-1 1,0 2 0,0-1 0,1 0-29,2 0 0,0 0 1,-4 0-1,0 0 6,2 0 0,1 0 0,-2 0 0,1 0 1,-1 0 0,0 0 0,1 0 1,1 0-41,1 0 1,0 0-1,-2 0 1,-1 0 26,2 0 0,-1 0 0,-1 0 0,0 0-6,0 0 1,0 0 0,1 0-1,0 0 13,0 0 1,-2 0 0,1-2 0,-2 0-3,1 1 1,-1-1 0,1 0 0,0 0 22,0 0 0,-1 1 1,1 1-1,0-1-226,0 0 1,-1-1 0,-2 1-1,0 0 270,1-1 1,0 1 0,-3 0 0,0 1-58,1-2 0,1 1 0,-2 0 0,0 1-68,3 0 0,0 0 1,-4 0-1,-1 0 82,2 0 0,-1 0 1,-1 0-1,0 0 7,0-1 1,0 2 0,3 0-1,0 1 9,2-1 0,0 1 0,-2 0 0,0-1 9,2-1 0,0 0 0,1 1 0,-1 1 2,1 0 0,1-1 1,1 1-1,1-1 11,-1-1 1,0 0 0,-1 0 0,0 0-95,-1 0 0,1 0 0,-2 2 1,1-1-149,-1 1 0,-1-1 1,2 1-1,-1 0 182,2-2 0,-1 0 1,-1 0-1,0 1-30,0 0 1,0 1 0,0-2 0,0 1-103,-2 0 0,0 1 1,1 0-1,0 0 60,-1 0 0,1-1 0,0 1 0,-1 0 81,-1 0 0,0-1 1,1 0-1,1-1 104,-3 2 1,1-1 0,3 2 0,0-1-67,-2-1 1,1 1 0,1 0-1,1 0-27,-3 0 0,0-1 0,2-1 0,0 1 6,1 0 1,1 1 0,1 0 0,1 0 4,0 0 1,1-1-1,1 1 1,0-1 6,-1-1 1,-1 0-1,3 2 1,0 0 2,2-1 0,0 1 1,1-1-1,1 1-4,-2-2 0,0 0 1,1 0-1,1 0-13,-4 0 1,1 0-1,0 0 1,1 1 67,0 0 0,1 1 0,-1-2 0,1 1-138,-2 0 0,-1 1 0,1 0 0,0 0-201,-5 0 1,0-1 0,1 1 0,0 0 164,0 0 1,1-1 0,1 0 0,-1 0 77,0 0 0,-1 1 0,-1 0 0,-2 0 14,-2-1 1,-1 1 0,2 0 0,0-1 7,1-1 0,1 0 1,0 0-1,1 0-2,-3 0 1,-1 0 0,2 0 0,0 0 4,-2 0 0,-1 0 0,0 0 1,0 0-4,0 0 0,0 0 0,0 0 0,0 0-10,0 0 1,1 0 0,-2 0-1,0 0 18,-1 0 1,-1 0-1,0 0 1,0 0 40,0 0 1,1 0-1,-1 0 1,-1 0-67,0 0 1,0 0-1,-2 1 1,1 1-12,-2 0 0,-1-1 0,1 1 1,-1-1-50,1-1 0,-1 0 1,1 2-1,0-1 30,-1 1 1,1-1-1,-2 2 1,0-1-68,0-1 0,0 1 0,-2-2 1,0 1 39,0 0 1,1 1-1,-2-1 1,0-1 332,24 0 1,-4 3-261,-5 0 1,-4 0-85,-2-3 0,-6 1 554,-9 2 1,-6-1-695,-10 5 0,-1-1 863,-5 3-655,-9 5 0,3-4 0,-7 3 0</inkml:trace>
  <inkml:trace contextRef="#ctx0" brushRef="#br0" timeOffset="1">2691 7151 8510,'-21'-8'-11,"3"-1"1,-3-5 352,5 1-56,3 1 1,4 6-315,5-1 114,3 5 1,3-2-362,5 4 0,1 3 72,11 0 0,-2 2-132,8-2 0,4 1 288,5 2 0,4 2 60,6-1 0,3-2-304,-19-2 1,0 0 0,4-2 0,1 0 270,3 0 1,0 1 0,5 0 0,2 0 41,4 0 1,2-1 0,2 1-1,0-1-366,-14 0 1,0-1-1,1-1 1,2 1-1,0 0 1,0-1 351,1 0 1,0 0 0,1 0 0,1 1-1,1-1 1,0 0-4,1-1 1,1 0 0,-1 0 0,-2 0 0,0 0-1,0 0-5,2-1 1,-1 0 0,1-1 0,-2 1-1,1 0 1,-1-1 5,2 0 1,-1 0-1,1 0 1,0 0-1,0 1 1,1-1-1,2 0 1,0 0 0,-1 0 0,-2 0 0,1-1 0,-1 1 21,-1-1 0,0 1 0,1 0 0,0 0 0,0 0 0,0 0-24,0 0 1,-1 2-1,1-2 1,0 0-1,0 0 1,0 0 15,2 0 0,0 0 0,-1 0 1,-2-1-1,-2 1 0,1 0 13,1 1 0,-1 0 1,1 0-1,-1 0 1,-1 0-1,1 0 3,-1-1 1,1 1 0,-1 0 0,1 0-1,0 0 1,1 0-14,-1 0 0,1 0 0,-1 0 1,-1-1-1,0 1 0,0 0 1,0 0 1,-1 0 0,0 0 0,0 0 0,0 0 0,-1 1-3,1 0 0,-1 0 1,0-1-1,0 1 0,-1-1 1,0 0-237,1 1 1,-1 0 0,0 0-1,-2-1 1,0 1 0,-1-1 181,0 0 0,1-1 0,-1 1 0,-1 1 0,1 0 0,-1 0 61,17-1 0,-1 0 1,-1 0-1,0 0-306,-3-2 1,-1 0 0,-4 2-1,0 0 230,-3 0 0,-1 0 0,-2 2 0,-1-1 98,-4-1 1,0 0 0,-3 1 0,0 1-103,21-6 1,-6 5 734,-6-1 0,-5 2-910,-7 1 1,-3 1 943,-7 2 0,2-1-718,-5 5 0,1-1 0,-4 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073"/>
    </inkml:context>
    <inkml:brush xml:id="br0">
      <inkml:brushProperty name="width" value="0.09071" units="cm"/>
      <inkml:brushProperty name="height" value="0.09071" units="cm"/>
      <inkml:brushProperty name="color" value="#3165BB"/>
    </inkml:brush>
    <inkml:brush xml:id="br1">
      <inkml:brushProperty name="width" value="0.12095" units="cm"/>
      <inkml:brushProperty name="height" value="0.12095" units="cm"/>
      <inkml:brushProperty name="color" value="#3165BB"/>
    </inkml:brush>
  </inkml:definitions>
  <inkml:trace contextRef="#ctx0" brushRef="#br0">9441 11052 8107,'-9'-4'0,"0"-3"55,-1-5 1,5 5 300,2-2-459,-2 6 0,5-3 113,0 3 0,1 2-253,5-2 0,0 2 97,4 1 1,2 0 93,0 0 1,5 0 80,-2 0 1,0 3 27,0 0 1,1 0-171,3-3 1,0 1 82,3 3 0,-1-3 33,4 2 0,2-2-12,4-1 1,2 0-3,-2 0 1,2 0-8,4 0 1,0 0 16,0 0 1,-2 0-5,-1 0 0,0 0-1,3 0 1,0-3 33,1 0 0,-4-1 27,0 4 0,-1-3 9,1 0 0,4 0-14,-3 3 0,3 0-137,-4 0 0,3 0 95,4 0 1,1 0-2,5 0 1,-4 0-99,0 0 0,1-1 114,2-2 0,4 2-52,0-2 0,-4 2-238,-2 1 1,-1-3 243,4 0 1,-1-4 20,1 4 0,-5 0 1,-1 3 0,0-3 11,-1 0 0,5 0-15,-2 3 1,0 0 14,0 0 0,-3-3-5,4 0 1,1 0-7,2 3 0,2 0 2,-6 0 0,4 0-1,2 0 0,-2 0-1,-1 0 0,1 1-1,-4 2 0,4-2-28,3 2 0,-4-2 27,1-1 0,-1 0 19,-2 0 0,1 0-20,2 0 0,-1 0 45,1 0 0,-1 0-8,1 0 0,1 0 5,1 0 1,-4 0-2,1 0 1,-2 0 7,-1 0 1,3 0-9,-3 0 1,2 0-9,-2 0 0,0 3-104,-3 0 0,-1 3 99,5-3 0,-5 2-135,1-2 0,2-2 56,-2 2 0,1 1-96,0-1 1,-4 0 138,0-3 0,-1 0-6,-5 0 1,5 0 131,-2 0 0,1 0-79,-1 0 1,2 0 84,-2 0 1,4-1-52,2-2 0,-5 2-47,2-2 1,-1 2-6,1 1 1,0-1-12,0-2 1,1 2-7,-1-2 1,0 0-10,0 0 1,1 1 0,-1-4 0,-1 4 12,-2-1 1,2-1 12,-1 1 0,-1-4-14,3 4 1,-2-1 22,5 1 1,-1 1-20,-2-4 0,3 3-3,1-3 1,2 3-5,-3 0 1,2 2-2,-2 1 1,2 0-4,1 0 0,3 0 11,-3 0 1,-1 0-28,2 0 1,-1 0 17,4 0 0,-1 0-323,1 0 1,3 0 312,-1 0 0,4 0-3,-3 0 0,2 0-7,-2 0 1,3 0 4,-3 0 0,-23-1 0,1-1 24,-1 1 0,-1-1 1,26-1-21,-9 3 1,3 0 13,-3 0 0,3 0-11,0 0 1,-3 0 19,-3 0 1,2 0 49,-2 0 0,3 0-23,-2 0 0,3 1-2,0 2 1,0-2 9,0 2 0,3-2 13,-3-1 1,3 0-46,-3 0 0,1 0 84,2 0 1,3 0-65,3 0 1,-1 0 38,1 0 1,-2 0-51,2 0 0,0 0-7,-7 0 1,2 0-22,-8 0 1,0 0 119,-6 0 1,-3 0-314,-6 0 0,-4 0 418,-5 0 0,1 3-670,-5 1 0,-3 3 277,-3-1 0,-3 2 174,0 2 0,-2 3 0,-1 1 0</inkml:trace>
  <inkml:trace contextRef="#ctx0" brushRef="#br1" timeOffset="1">6806 13342 14824,'4'-18'-2146,"-2"2"1139,5 1 0,-1 4 815,3 2 531,0 0-238,5 8 1,0-3 253,5 4 1,3 1-193,-1 2 0,6-1-178,1 4 1,1-4 157,5 1 0,0 1 150,0-1 1,2 1-139,-2-4 1,3-1 173,4-3 0,-3 2-254,2-4 0,0 4 46,0-1 0,1-1 26,3 1 0,-2 0 36,-2 3 1,0 0-157,3 0 0,4 0 15,2 0 1,1-1-345,-3-2 0,0 1 294,3-1 1,2 2-39,-24 1 1,0 0-1,24 0-6,1 0 0,-3 0 37,2 0 0,-24 0 0,-1 0 2,1 0 1,0 0-1,1 0 1,0 0 23,24 0 1,-26-1 0,1-1 0,0 1 1,0-1 0,-1 0 0,0 1 17,26 1 0,-26 0 0,0 0-1,23 0 1,-24 0 0,1 0 29,26 0 1,-24 0 0,0 0-7,1 0 0,-1 0 0,0 0 0,0-1-27,-3-1 0,1 1 0,0 0 0,1 1 8,-2-2 1,0 1 0,3 0-1,0 1-50,1 0 1,-1 0 0,1 0 0,-1 0 29,-1 0 0,0 0 1,0 0-1,0 0-13,0 0 0,0 0 0,3 0 0,0 0-3,0 0 0,0 0 0,0 0 0,0 0-2,-3 0 0,0 0 0,1 0 0,1 0-3,-1 0 1,1 0 0,2 0-1,1 0 0,-2 0 0,0 0 1,1 0-1,-1 0-5,-1 0 0,-1 0 1,0 0-1,-1 0 17,1 0 0,1 0 1,1 0-1,0 0-50,-1 0 1,-1 0 0,3 0-1,0 0 45,-4 0 1,0 0 0,1 0 0,0 0 6,-1 0 1,0 0 0,1 0 0,0 0-7,-1 0 1,0 0 0,1 0 0,0 0-1,23 0 1,-24 0 0,-1 0-6,1 0 1,0 0 0,1-2-1,1 1 64,0-1 0,-1 1 1,0-1-1,0 0-51,24 2 0,-26 0 0,1 0 16,24 0 0,-1 0 25,-1 0 0,-6 4-6,0-1 0,0 1-17,6-1 1,-6-2 27,3 2 1,-3-2 26,3-1 0,-3 0-214,3 0 1,-6 0 34,6 0 0,-6 1 96,3 2 0,0-2 1,6 2 1,-4-2 31,1-1 0,-1 3 78,-2 1 1,1-1 199,2-3 1,-2 1-272,-1 2 1,-2-2-315,-1 2 1,-1-2 285,7-1 0,-7 0 12,3 0 1,0 1-31,-3 2 0,4-2-12,-4 2 0,0-1 35,-2 1 0,-1-2 38,0 3 0,1 0 4,3-1 1,-6 3 37,2-3 1,-3 1-99,0-1 0,-1-1-248,-2 5 0,-6-4-82,0 3 1,-5-3 23,-5 3 0,-1 0-401,-5 4 709,-4-1 0,-1 5 0,-4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075"/>
    </inkml:context>
    <inkml:brush xml:id="br0">
      <inkml:brushProperty name="width" value="0.09071" units="cm"/>
      <inkml:brushProperty name="height" value="0.09071" units="cm"/>
      <inkml:brushProperty name="color" value="#3165BB"/>
    </inkml:brush>
  </inkml:definitions>
  <inkml:trace contextRef="#ctx0" brushRef="#br0">14143 940 8058,'0'-23'258,"-3"1"1,-1 7 845,-1 6 0,3 3-607,-1 3-250,2 2 0,1-2-259,0 6 1,0 3 111,0 6 0,0 3-161,0 3 0,0 1 108,0 0 0,0 2-487,0 1 1,1 4 22,2-1 0,-2 1-326,2-1 1,1 0 167,-1-3 0,3 4 179,-3-1 1,4-2-340,-4-2 735,4-1 0,-2-1 0,4-1 0</inkml:trace>
  <inkml:trace contextRef="#ctx0" brushRef="#br0" timeOffset="1">13957 885 8058,'0'-10'0,"0"-3"114,0-3 0,0 3 286,0 0 1,0 3-264,0 1 0,2-1 95,4 1 1,1 1-1,9 2 1,4-2 28,4 5 1,6 0-276,2 3 0,3 4 89,-1 3 0,2 5-175,1 3 0,1 3 23,-1 1 1,-5-1-114,-4 1 1,-4 4 11,-6 1 0,0 2 94,-3-1 1,-5-1 36,-7-2 1,-3-2 37,-3 5 0,-4-1 160,-5 1 0,-6-2-107,-3-5 1,-5 1 280,1-1 0,-5 0 3,-1-2 1,0-3-156,3-4 1,0 1-454,0-1 0,4-1 90,3-2-1961,5 3 1447,7-8 704,9-1 0,9-10 0,6-4 0</inkml:trace>
  <inkml:trace contextRef="#ctx0" brushRef="#br0" timeOffset="2">14730 1136 8058,'-3'-9'120,"0"-1"1,-2 1 1210,2 0-859,2-1 1,-6 1-19,4 0 0,-1 3 119,1-1-365,2 5 286,-8-2-584,4 4 1,-4 0 133,0 0 1,2 4-204,1 2 0,0 3-49,-3 0 1,-2 3 119,-1 1 1,5 0-336,-3 0 0,3-3 158,-2 3 1,3 0-238,-1-1 0,5 1 172,-1-4 0,2-3-304,1 1 416,0-5 0,5 2 279,5-4 1,-1 0 44,3 0 1,2-3-130,-2 0 1,1-4 340,-4 4 0,0-3 68,1 3 162,-1-4-325,0 6 1,-3-4-300,1 5-3,-5 0 1,3 0-636,-2 0 247,-2 5-82,7 0 0,-3 3-430,5-2 979,-1-2 0,5 1 0,0 0 0</inkml:trace>
  <inkml:trace contextRef="#ctx0" brushRef="#br0" timeOffset="3">15028 819 8058,'-9'-14'0,"3"1"0,-1 3 1185,4 1-1010,-4-1 0,6 4 1229,-2 0 1,0 4-740,0-1 0,2 3-547,-2 3 0,2 2-439,1 4 0,0 6 210,0 4 1,-1 3-118,-2 6 0,2 1 138,-2 2 1,2-1-629,1 4 0,1-3 240,2 4 1,-2-1-555,2 3 0,1-3 207,-1 0 1,4-5 824,-4-1 0,0-1 0,-3-5 0,0-5 0,-4-3 0,-2-5 0</inkml:trace>
  <inkml:trace contextRef="#ctx0" brushRef="#br0" timeOffset="4">14786 1089 8058,'0'-9'0,"0"0"0,0-1 153,0 1 0,1 4-140,2 2 0,2-1 185,4 1 0,6 0-122,3 3 1,5 0 278,5 0 0,1 0-161,2 0 1,2 0-100,4 0 0,-2 3-161,-1 0 1,-4 0 96,1-3 1,-5 0-61,-2 0 1,-6 0 83,1 0 0,-10 0 320,0 0-236,-6 0 365,1 0 2203,-4 0-2439,-8 0 1,2 0-441,-6 0 0,1 0 157,2 0 0,3 4-366,0 2 0,-1 2-7,-2 2 1,0-1-192,-1 0 0,2 2 159,2 1 0,-1-2 90,4 3 1,-1-3-395,4 0 447,0-1 1,0 0 288,0 0 0,5-3-88,1-3 0,5-2 178,2-1 0,3-4-47,0-3 1,1-1 208,2-1 1,-1 0 200,1-1 1,-4 2-211,-3 2 0,-2-1 373,0 3 1,-5 0 235,-2 1-389,2 2 18,-4-3-736,3 8 1,-4 1-192,0 5 1,1-2-464,2-2 0,-2 2-482,3-1 0,0 1 628,-1 1 0,4 0 751,-1 1 0,7-1 0,1 0 0</inkml:trace>
  <inkml:trace contextRef="#ctx0" brushRef="#br0" timeOffset="5">16024 773 8058,'0'-5'2322,"0"-4"-774,0 4-771,0 0-537,0 1 0,-4 5 0,-3 3 79,-5 5 1,-2 6-211,-5 7-116,0 1-1518,-3 9 1486,-2 2 0,-5 6 116,-2 0-438,2 1 276,-3-4 0,5-1-195,2-2 0,1-2-516,3-4 0,5-5-333,1-4 0,4-2 461,5-4 1,2-4-653,4-3 1320,4 0 0</inkml:trace>
  <inkml:trace contextRef="#ctx0" brushRef="#br0" timeOffset="6">16117 810 8058,'4'-19'0,"0"5"1100,3 2 1216,1 1-1398,-7 6 1,4-2 426,-2 4-1134,-2 0 0,3 8-11,-4 4 0,-3 1-342,0 6 129,-4 4-907,2-1 736,0 8 1,-3-3 161,5 4 1,-4 0-841,1 0 0,2-3 30,0-1 1,0 4-170,1 3 1,0 0 369,3-3 1,0-3 183,0 0 0,0-1 269,0 1 1,0-4 0,-1-5 177,-2-4 0,-2-6 0,-4-1 0</inkml:trace>
  <inkml:trace contextRef="#ctx0" brushRef="#br0" timeOffset="7">16005 1108 8058,'4'-9'392,"-2"-1"1,3 2-278,-2 2 922,2 2-414,4 4-716,1 0 64,-1 0 0,4-3 171,3 0 0,6-1-771,2 4 1,3 0 179,1 0 0,0 0-332,0 0 555,0 0-796,0 0 1022,-4-4 0,-1-5 0,-5-5 0</inkml:trace>
  <inkml:trace contextRef="#ctx0" brushRef="#br0" timeOffset="8">16396 763 8058,'0'-9'493,"0"0"61,0 0 0,0 2 709,0 1-409,0 4 48,0-2-367,0 4 1,0 7-241,0 2-62,0 7-298,-4-2 128,3 9 0,-4-2 147,2 4 0,1 1-631,-4 5 1,4-2 277,-1 2 0,-2-1-342,2 1 0,-1-1-777,1 4 0,2-3 582,-2 3 0,2-7-101,1 1 0,0-5 0,0-1 781,0-2 0,4-3 0,1-8 0</inkml:trace>
  <inkml:trace contextRef="#ctx0" brushRef="#br0" timeOffset="9">16638 1061 8058,'-8'-6'3276,"2"0"-2429,-2 4-210,7-2 57,-8 4-469,8 0 1,-3 4-1,3 2-303,-2 2 0,2 3 116,-2 1 0,2-1-973,1 1 613,4 2-1094,-3-3 1004,7 2 0,-2-3-280,3-1 115,0-4 232,0 3 1,4-7 95,-1 2 1,5-2 280,-2-1 1,3-4 49,1-2 0,-1-3-94,1-4 1,-2 2 491,-1-4 0,-3 0-229,-3 0 0,-1-2 597,0 5 1,0-1-169,-3 4 0,-2 3 19,-4-1-954,0 5 1,0-1 206,0 6-17,0 7 57,0 0-419,0 8 268,0-4 1,0 5-40,0-1-54,0 5 107,0-3 1,0 6-14,0-5 0,0 5-219,0-1 1,0 1-472,0-1 1,0 2 363,0-3 0,3 3-144,0 1 0,3-4 628,-3-2 0,5-3 0,-3 0 0,4 0 0</inkml:trace>
  <inkml:trace contextRef="#ctx0" brushRef="#br0" timeOffset="10">17085 1182 8058,'-6'0'1316,"0"0"-1164,4 0 0,-3 0-25,2 0 142,2 0 1,-5 5 401,3 1 0,2 2-576,-2 1 0,2 5 31,1 1 1,1 6-410,2 1 1,-2 4 127,2-2 0,2 2 0,-1-1-23,1-3 0,0-2-462,1-2 299,3 1 148,-8-5 1,3-3-199,-4-5 129,0-4-69,4 2 986,-3-4-390,3-4-186,-4-1 80,0-5 1,0-6-102,0-3 1,0-6-1,0 1 251,0-3 1,1-2-53,2-2 1,-2 1 19,2-4 0,-2-1 67,-1-2 0,3 3-115,1 0 0,3 2 56,-1 1 0,1 2-104,-1 10 0,3 3 1,-3 6-90,2 1 1,2 4-362,-1 2 1,0 2 223,0 1 1,1 4-272,-1 2 239,5 6 0,-3 0-144,4 3 1,-3 1-205,0 3 1,1-1 106,-4 1 0,1-1 68,-7 1 0,0 0 232,-3-1 0,0 1-79,0-1 0,-4-2 185,-2 0 0,-5-5-53,-2 1 1,-3 2-620,0-2 1,0-3-50,0-2 1,-1-1 0,1 3 632,-1 1 0,-2-5 0,0-1 0</inkml:trace>
  <inkml:trace contextRef="#ctx0" brushRef="#br0" timeOffset="11">14618 1853 8058,'-14'0'2385,"0"-1"-1947,5-2 0,5 2-1043,4-2 0,12-2 1692,10 2 0,14-1-609,11 1 1,-20 1 0,2 0-604,6-1 1,2 0 0,7-3 0,2 0 267,-11 3 0,1 0 0,1 0 0,5-1 1,0 0-1,1 0 0,4 0 0,1 0 1,0 0-320,2 0 1,1 0 0,0 0 0,0-1 0,1-1-1,0 1 324,-2 1 1,1 0 0,0 0-95,0-1 0,0-1 0,1 0 0,-12 3 0,1 1 0,0-1 0,0 0 40,1-1 0,0 0 1,0 0-1,0 0-669,-2 2 0,0 1 1,0-1-1,-1 0 567,2-1 1,0 0-1,-1-1 1,0 2-1,7 0 1,0 1-1,-1 0 3,0-1 0,0-1 0,-1 1 1,-3 1-1,-1-1 0,0 1-211,-1 1 0,0 0 0,-2 0 0,10 0 0,-3-1-60,-4 0 1,-1-1 0,-7 2 0,-2-1 285,-4 0 1,-1-1 0,16 1 0,-12 1-967,-4 0 542,-12 0 69,-1 0-1160,-12 0 3532,3 0-3646,-12 0 2311,-7 0-692,-8 0 0,-18 0 0,-2 0 0</inkml:trace>
  <inkml:trace contextRef="#ctx0" brushRef="#br0" timeOffset="12">14944 1508 8058,'6'-17'623,"0"1"0,-4 3 310,2 3-564,-3 1 0,-6 4-44,-1 2-122,-2 2 0,-2 5 29,-3 2 1,2 4-68,-5 2 67,1 2-505,-4 9 322,0 1 0,1 9 141,-1 4 1,4 6-462,-1 6 1,9-21 0,0 0 47,-1 3 0,0 0 0,1 3 0,2 1-167,1 0 1,2 1-1,-2 2 1,0 2 273,3 0 1,-1 0-1,1 1 1,-1 0 64,2 0 0,0-1 0,0-3 0,0-1 0,0-2 0,0-2-120,0 0 1,0-1 0,0-2 0,0-2 138,0 3 1,0-1-25,0 22 4,0 0 1,0-10 207,0-4-223,0 1 28,0-1-11,0-8-78,0 2 105,4-12 1,-3 1 162,2-4-212,-2-5 1029,4 2-854,-4-7 1856,3-2-1440,-13-12 0,3 0 74,-6-7 0,0-1-506,0-2-49,-2-1 0,-5-3-82,0 1 28,1-5 45,-1 2 0,0-3 59,1 2 1,2-1 10,1 5 1,3-1 91,0 3 0,3 5 202,3 1-105,-3 7-281,8 2 1,-2 4 205,6 0-1159,-2 4 486,8 5 255,-8 2-30,7 6 101,-3 2 1,4 5 66,1 4 1,-1 0 60,0 0 1,1 1-54,-1 2 0,0-1-16,0 4 1,1-7 0,-1 1 188,0-2 1,0-3-2,-3-1 0,2-3 197,-2-4-24,3-6-14,-4 0-120,3-8 1,-3 3-51,5-4 840,-1-4-586,0-1 1,2-6-29,1-1 0,-1-4 103,5-5 1,-1-2-18,4-2 1,-3-2-168,-1 2 0,1 1-279,2 0 0,-3 3 1,-3 0 204,-2 5 0,0-1-1548,-1 5 588,-4 3-2373,-1 1 935,-4 7 1405,0-3 1,-4 12 0,-1 3 0</inkml:trace>
  <inkml:trace contextRef="#ctx0" brushRef="#br0" timeOffset="13">14702 3473 8058,'0'-9'0,"-4"-1"0,0 4 2439,-3 0-1575,-5 4 0,6-2-149,-7 4 0,-1 0 12,-2 0 0,-2 4-600,-4 2 1,1 6 52,-4 4 0,4 6-431,-4 3 1,4 1 177,-1 2 1,4 3-1,2 0-175,4-1 0,5 3-1391,0-2 808,5 0 441,2-8 0,4 0-1569,5-4 1269,2-1 1,8-3-111,-1-3 1,6-2 799,4-4 0,0-2 0,3-4 0,2 0 0,0 0 0</inkml:trace>
  <inkml:trace contextRef="#ctx0" brushRef="#br0" timeOffset="14">14944 3613 8058,'4'-10'0,"0"1"801,2 0-88,-1-1-274,-5 1 873,0 0-786,0 4 0,-1-3-77,-3 5 1,2-1-10,-4 1 0,0 2 31,-3-2 0,2-1 26,1 1 0,0 0-282,-3 3 0,-1 0 104,1 0 1,0 0-363,-1 0 79,1 4-658,0-3 537,-1 7 1,1-2 79,0 7-358,0-3 222,3 8 0,-2-7-67,2 4 0,-2 1-201,-2 3 0,4-1-18,0 1 0,4-1 121,-1 1 1,2-3-88,1-1 0,0-4 170,0 2 0,1-6 1,2-2 17,3-1 1,5 0 144,2-4 0,3-6-129,0-3 1,1-1 118,2-6 73,0 1 1,-4-4 595,1 0-418,-5 5 1,3 0 389,-5 5 0,-1 0 1,-1 1 252,0 1-70,-5-1-640,2 7 1,-4-2-349,0 6 0,-3 2-692,0 5 1,0-1 0,3 0 424,0 0 0,1 1-391,2-1 0,-1 1-81,4 3-311,0-3 1284,3 4 0,5-1 0,0 2 0</inkml:trace>
  <inkml:trace contextRef="#ctx0" brushRef="#br0" timeOffset="15">15112 3836 8058,'0'-9'200,"0"3"49,0-1 0,-2 1-149,-1-3 1693,2 0-1150,-7-5 1,7 3 171,-2-5 0,-1 4-324,1-4 0,0-2-459,3-4-25,0 0 1,0 0-240,0 1 1,3-1-1022,0 3-163,4 1 1011,-2-1 0,5 6 201,-1 3 1,0 2-1298,0 5 1,4 0 1500,-1 3 0,1 0 0,-4 0 0</inkml:trace>
  <inkml:trace contextRef="#ctx0" brushRef="#br0" timeOffset="16">15270 3799 7965,'0'9'1117,"0"-4"-41,0-1 2200,0-4-2562,0-8 1,-1-2-383,-2-9 0,2 1-261,-2-1 1,1-4-508,2-2 0,0-2 0,2 0 408,1-1 0,2 0-1725,4 0 915,5 0 437,-4 0 1,6 4-1805,-3 2 1464,3 7 1,-4 2 190,3 7 1,-3 2 549,0 4 0,-2 1-46,0 2 0,-4 2-58,0 5 0,-4-1 322,1 0 1,-1 2 1057,2 1 0,-3-2-680,2 3 0,-3 0 682,-3 0 0,0 3-737,-3 0 1,4-2-1,-1 1-216,2-2 1,1 1-560,0-2 145,0 3 143,0-1 1,1-1-306,2-3 245,2-1 1,6-1 253,1-1-1214,3 1 580,3-7 0,1 2-81,-1-6 1,2-2 119,2-5 1,-3-2 300,-1 0 0,-3-5-85,-6 2 1,-3 0 785,0 0 1,-4 2-96,2-2 1,-9 2-37,-4-2 0,-4 0 1,-6-1-149,0 0 0,1 5-62,-1-2 0,0 2-1272,1-2 463,3 3-2295,2 1 1882,4 1 0,0 2-13,3-3-979,-2 0 1900,7-1 0,1 1 0,5 0 0</inkml:trace>
  <inkml:trace contextRef="#ctx0" brushRef="#br0" timeOffset="17">15773 3156 8058,'5'-6'1638,"-2"0"0,-1 4 930,1-1-654,-2-2-985,3 4-115,-4-4-144,4 5-231,-3 0-99,8 5-166,-8 0 0,4 5 87,-2 3 1,-1 4-215,4 5 0,-4 5 123,1 1 1,-2 1-287,-1 5 1,4-1-501,-1 1 0,0 1 352,-3-4 1,0 3-586,0-3 1,3-1 430,0-5 0,4-2 0,-1-5-353,3-3 1,1-1-153,2-5 0,0-4 375,3-2 1,1-3-1005,2-3 811,1-2 375,0-4 1,-1-5 365,1-1 0,0-7 0,-1-2 0</inkml:trace>
  <inkml:trace contextRef="#ctx0" brushRef="#br0" timeOffset="18">15661 3380 8058,'-19'0'3276,"5"0"0,0 0-2054,9 0 0,3 0-895,8 0 1,6-1 0,10-2 242,6-4 1,4-1-203,6-1 0,0 0-369,2-1-1217,-1 1-874,6-4 1522,-3 2 0,1-3 323,-3 1-3030,-1 3 1638,-6-4 1,0 8 1638,-2 0 0,0 1 0,2-3 0,-4 0 0,-2 1 0,-2 1 0</inkml:trace>
  <inkml:trace contextRef="#ctx0" brushRef="#br0" timeOffset="19">17765 1201 8058,'-9'0'0,"-1"0"899,1 0-105,0 0-147,0-4-182,-1 3-244,5-3 1,2 4 25,6 0 0,3 0 295,7 0-310,5 4-73,6-3 44,8 7 0,5-4 29,7 3 1,2 1-439,4-2 1,-24-2-1,1-1 296,2 0 0,1 1 1,2 0-1,0 0-140,2-1 0,0 0 0,2 1 0,0-1-47,-2 0 0,0 0 0,0 1 0,0 0 90,-1-3 0,-1 1 0,0 1 1,-2 0-1,-1-1 0,-2 0-80,20 3 0,-9-3-13,-7 1 0,-1 2 4,-8-2 94,-5 0 0,-3-3-9,-5 0 1,0 1 19,-3 2-193,2-2 62,-7 3 901,3-4-340,-4 0 1,-4-3-254,-2 0 1,-3-4-192,-4 0 53,3-1-74,-8-1 83,4 0 0,-5-1 41,0 1 0,1 0 11,-1-1 1,4 1 189,-1 0 0,2 3-139,-2-1 0,3 1 64,3-3 1,1 4 56,0 2-512,4-3 106,0 5-784,5-3 641,0 4 1,8 1 63,1 2 0,7-1 26,-1 5 0,6-1-88,0 3 1,5 0 51,-1 1 1,-1-1 228,1 0 0,-1 1-120,0-1 0,-1 0 0,-4 1 156,-1-1 0,-3 0 442,-3 1-295,-5-1-101,-3 0 1,-4 4 600,0-1-491,-4 0 0,-2 1 139,-3-1 1,-4 5-52,-3-2 0,-2 0 71,0 0 0,-3-2-31,3 2 0,-3-3-426,5 0 0,3-2 0,0 0-1229,3-1 1,2-3 169,2 0-1919,1-4 2033,5 7 0,5-8 1036,1 2 0,6-2 0,3-1 0</inkml:trace>
  <inkml:trace contextRef="#ctx0" brushRef="#br0" timeOffset="20">19190 1937 8058,'0'5'-1171,"0"3"1594,0-3-124,0 0 29,0 0 362,-4-5-270,2 0 92,-2 0-358,4-5 0,0-4-123,0-6-25,0-3 153,0-5 0,3-1-109,1-3-30,3-1 1,-2-4 220,4-3-1054,1-5 809,-1-2 1,3-1 178,1 3-41,3-3-56,-1 9 1,0-5 291,1 8-288,-1 4 0,0 8 15,-3 7 1,-1 3 0,-2 3 66,0 2 1,1 3-235,-1 1 1,0 1 126,0 3 0,1 1-129,-1 4 0,0 0-236,1 1 0,-1 0 520,0 2 0,0 0-428,-3 3 1,-1 1 97,-2 2 1,-2-2 84,2-1 0,-3 1 26,-3 3 1,-2-2 2,-4-1 0,-5 0 247,-1-3 0,-4-1-88,-3-3 0,2 1 218,-5-1 0,4-4-177,-1-2 1,3 1-1,1 0 172,3-2 1,1-1 144,5-1-471,4 0 0,-3-1-78,5-2 1,1 1 128,5-1 0,-1 2-595,5 1 245,-1 0 148,3 4 1,4 5-104,-1 3 194,5 5 1,-3-3 164,5 5 1,-1-4 111,1 1 12,-5-1-120,4 4 0,-5-1-112,3-3-175,-3 3 91,-3-8 1,-1 3 250,0-3-611,-4 3 135,0-7-552,-1 7-1122,-3-8-874,3 4 2818,-4-3 0,0 2 0,0-3 0</inkml:trace>
  <inkml:trace contextRef="#ctx0" brushRef="#br0" timeOffset="21">19702 1881 8058,'0'-6'3276,"0"-1"-37,0 5-2440,0-2-218,0 0-349,0 3 1,0-2-209,0 6 59,0 2 0,0 8-425,0-1 1,0 0-52,0-2 1,0 2-563,0 1 0,-3 0-401,0-1 1,-2-1 568,2 1 0,1 2-13,-4-2 1,3 0 799,-3-2 0,0 3 0,-4 2 0</inkml:trace>
  <inkml:trace contextRef="#ctx0" brushRef="#br0" timeOffset="22">20000 1946 8058,'1'-5'845,"2"2"-306,-2-2-235,3 3 0,-3-2 355,2 4-222,-2 0-204,7 0 399,-6 4-293,6 2 0,-6 3-170,4 0-110,0 5 0,0-3 212,1 5-755,-5-1 463,2 4 1,-4-2-164,0-1 1,-1 1-339,-2-1 1,-3 2-385,-7 0 670,3 1 0,-8-5 1,3-1-1900,-3-3 2135,4-1 0,-4 1 0,4-1 0</inkml:trace>
  <inkml:trace contextRef="#ctx0" brushRef="#br0" timeOffset="23">20437 2058 8058,'-5'0'481,"-3"0"1,4-1 71,-2-2 0,-2-3-8,5-3 0,0-1-181,3-3 0,0-2 166,0-7-302,0-2-57,0-4 0,1-1 10,2-2-65,-2-6 1,11-2 15,-3-5 1,5 2-392,-1-2 1,3 0 341,0 4-1288,1-5 1373,2 11-77,0 2 1,-4 10 14,1 7 1,-5 1 0,2 6-13,-3 2 0,-1 2-24,1 4 1,-4 3-62,0 0 0,-1 4 60,1-1 0,3 4-141,-3 2 0,-1-1 400,1 5 1,-4-1-542,1 4 1,2 0-90,-2-1 1,-1 1 50,-5 0 1,-1-1 108,-5 1 0,2-2 122,-5-1 0,-3 0-101,-1-3 0,2 2 395,-2-2 0,1-2-158,-4-5 1,5 2 111,1-5 0,3 3-94,1-3-533,-1 0 603,5-3-186,1 4 0,8 1 221,3 5-246,1-1-7,1 0 0,1 1 497,3-1-275,-3 0 0,4 4 114,-5-1 0,0 1 113,1-4-847,-1 4 320,0-2 1,-3 2 205,1-4-1770,-1 1 1122,3-1 1,-3 0-333,1 1 1,-4 0-1705,3 2 2570,0-1 0,3 2 0,1-3 0</inkml:trace>
  <inkml:trace contextRef="#ctx0" brushRef="#br0" timeOffset="24">20800 1937 8135,'0'-10'0,"0"1"0,4 3 2108,-1 0-963,4-1-220,-6-2-15,7 0-452,-3-1 608,5 5-444,-1-3-298,0 7 0,1-3-121,-1 4-134,4 0 1,-2 0 64,1 0 0,-2 3-197,0 0 0,-2 4 302,-2 0-587,-2 1 289,1 1 1,-4 0-18,2 1-236,-2-1 198,-1 0 188,-4 5 0,-2-3-67,-3 5 0,0-5 0,-1 1 157,1-1 0,3 0-117,0-1 1,1 1 202,-2-5-183,-1 2-241,3 2-155,0-5 124,1 3-155,4-7 0,1 3-182,2-4-3,2 0 1,4 0 187,1 0 1,0 0-1214,2 0 1,0-3 1569,3 0 0,5-4 0,4 2 0</inkml:trace>
  <inkml:trace contextRef="#ctx0" brushRef="#br0" timeOffset="25">21303 1955 14044,'5'10'426,"-1"-1"1,-3 1-187,-1 3 0,3-2-415,0 5 1,0-1-252,-3 4 1,-4-1-500,-2 1 1,-4 0-1915,-2-1 1365,-3 1 1474,-3-1 0,-5 1 0,-1 0 0</inkml:trace>
  <inkml:trace contextRef="#ctx0" brushRef="#br0" timeOffset="26">21657 2114 8135,'0'-10'-235,"0"1"1,0-1 113,0-3 1,0 2 722,0-5 0,0 1-211,0-4 0,0-1-24,0-1 1,0-3-139,0-4 0,1-4 91,2-2 0,3-3-13,7-4 0,-2 2-167,5-5 1,-1 5 87,4-1 1,-1 4 22,1 5 0,0 4-77,-1 8 0,-2 5 67,-1 1 0,0 7-142,0 3 0,-1 2 89,-5 1 1,0 1-174,1 2 0,-4 2 40,0 4 1,-1 2-298,2 1 0,0 3 141,-4 3 1,0 1-29,-3 0 1,0 3-52,0 3 0,-5-1 7,-4 1 1,-1-5-160,-2 2 1,-3-2 72,0-2 0,0-2 244,0-1 0,-1-3-79,-2 0 359,3-1-196,-2-2 0,6-3 285,-1 0-276,1-4-54,2 3 1,4-6-2,2-3 1,3 3 212,3-2 0,2 2-94,4 1 0,1 4 371,-1 3 1,0 1-174,1 1 0,-1 0 5,0 1 1,3-1-415,-3 0 0,4 1 107,-6-1 0,3 1-271,-4 3 0,2-3 149,2 3 1,-1 0-1350,0-1 0,-2 2 613,-1-2 1,-3-1 819,3 1 0,-4-2 0,2 0 0</inkml:trace>
  <inkml:trace contextRef="#ctx0" brushRef="#br0" timeOffset="27">22113 1955 8110,'-4'-9'3127,"3"3"-2180,-2 0-320,2 3 317,5-5-565,1 7 1,6-6-141,1 4 0,-2 0-86,3 3 0,-2 0 99,2 0 1,-2 0-130,4 0 0,-2 0 71,2 0 1,-3 0-260,0 0 0,-2 1 64,-4 2 1,1-1-259,-4 4 1,3-3 145,-3 3 0,0 1-8,-3 2 0,-1 0-51,-2 1 0,-2-1 88,-4 0 0,-1-3 61,-3 1 1,3-1-26,-3 3 1,4-3-198,3 1 1,-2-4 132,1 3 0,2-3-726,-1 3 274,4-4 394,-2 7 164,4-8 0,4 6-169,2-4 1,2 3 236,2-3 1,2 1-63,1-1 0,-1 2 119,-3 1 0,4 2-61,-1-2 0,0 3 59,-2 0 1,-2 0-69,-2 0 0,2 1-14,-5-1 0,3 4 96,-3-1 0,0 0-116,-3-2 1,-4 2 448,-2 1 0,-4 0-171,-2-1 1,1-1 250,-5 1 0,1-3-177,-4-2 1,0 0-476,1-4 0,-1 1 156,0-1 0,2-2-1384,1 2 0,3-2-1941,4-1 2998,3 0 1,2 0 0,4 0 0</inkml:trace>
  <inkml:trace contextRef="#ctx0" brushRef="#br0" timeOffset="28">15102 4683 8105,'-1'-18'2844,"-2"-1"-1250,2 5-463,-3 4-728,4 6 0,-3 9 103,0 5-269,0 7-42,3 7 1,-4 6 59,1 4 0,-1 0-287,1 7-174,2 1 1,-4 1 157,2 3 0,1 4-339,-4-1 0,2 2-54,-2-1 1,0-3-483,-3 3 1,-1-7 355,1-2-2184,0-3 2003,4-5 0,-4-2-1313,3-6 1365,2-2 696,-4-9 0,3 0 0,-5-5 0</inkml:trace>
  <inkml:trace contextRef="#ctx0" brushRef="#br0" timeOffset="29">14963 5149 9878,'5'-4'135,"0"3"-513,-2-2 0,-1 2 85,4 1 1173,5-5-411,-1 4-1103,12-3 387,-7 0 0,12 2 48,-2-4-1148,6 0 837,2-4 1,4 0-217,1-2 477,-1 1 1,-4-6 0,-1 2 0</inkml:trace>
  <inkml:trace contextRef="#ctx0" brushRef="#br0" timeOffset="30">15419 4739 8105,'-4'-14'0,"3"-3"810,-3 5 1249,-1 3-775,4 1-879,-7 11 0,6-1 327,-4 11 0,3 5-241,-4 7 1,1 7-20,-3 6 0,0 0-172,-1 5 1,1 1-519,0 2 1,2 4 297,1 0 1,3-1-580,-3-2 1,4-5 211,-1-1 0,2-4-203,1-3 0,0-6-912,0-6 0,1-7 549,2-2 0,-1-3-392,4-1 0,-3-4 139,3-1 1106,1-8 0,2-5 0,0-5 0</inkml:trace>
  <inkml:trace contextRef="#ctx0" brushRef="#br0" timeOffset="31">15726 4637 8105,'0'-10'411,"-3"4"50,0 0 1,-1 1 1395,1-1-591,2-3-546,-4 4 669,1 0-284,3 1-288,-3 0-973,4 3 216,0-3-568,0 12 494,0-2 1,-3 12 0,0-3-449,1 3 0,1 0 350,1 1 0,-3 3-288,0-1 0,-1 1 50,4-3 0,0-2-304,0-1 1,0 1 50,0-5 140,0 0 1233,0-6-490,0-2 10,0-13 0,0-1-111,0-9 0,0-3-31,0-3 1,5-3-74,1-3 1,1 1 11,-1-4 1,3 3-1,-3-1 230,2 3 1,-2 0-165,0 7 0,-2 1 717,2 6-246,-4 1-91,2 9-785,-4 1 1,0 11 202,0 3 1,0 5-79,0 1 35,0 1 171,4 6 0,-2-3-1040,4 1 621,-4-1 1,7-5-252,-3 1 1,2-2 299,2 2 0,-1-4 99,0-5-54,-4 1-41,8-7 931,-7 3-504,7-4 0,-3-5-118,-1-4 1,3-5 305,1-5 0,0-2-84,0-1 0,-3-4 68,2 1 0,-2 3 329,-4 0 1,2 0-212,-2 4 0,-1 1 832,-2 8-307,-2-1-938,-1 5 1,0 2 145,0 6 1,0 2-278,0 5 0,0 3-108,0 3 0,0 1 197,0 2 0,-1 3-966,-2-1 1,2 1 459,-3-3 0,3-1-1038,1 1 0,0-1 708,0 1 0,1-1-373,3-3 1,-2-1-350,4-5 1583,-4 0 0,6 1 0,-3-1 0</inkml:trace>
  <inkml:trace contextRef="#ctx0" brushRef="#br0" timeOffset="32">16210 4413 8105,'0'-9'0,"-3"3"2450,0 0-1107,0 4 232,3-7-669,0 8-73,0-3 60,0 0-429,0 3 119,0-3-378,0 12-179,0-2 152,0 12 0,-3-3-250,0 7 104,0 2 1,3 4 245,0 0-674,0-4 233,-5 2 0,4-3-91,-2 2 0,2 1-40,1-4-118,0-1 235,0-6 0,0-2 10,0-3 327,0-5-213,0 3 0,1-7 449,2 2 1,3-2-184,3-1 1,1-4 10,3-2 1,-2 1-146,5-2 1,-2 1-207,2-3 0,1 3 49,-1 0 0,-2 0-81,2 0 0,-4-1-761,4 4 0,-4-3-31,4 3-688,-5-1 1,2 4 681,-3 0 0,-5 5 957,-2 1 0,-10 2 0,-4 1 0</inkml:trace>
  <inkml:trace contextRef="#ctx0" brushRef="#br0" timeOffset="33">17141 4460 8105,'10'-33'241,"-2"2"61,-2 6 0,1 3-181,-4 7 1252,1 5-227,-4 6-53,0 4-793,-5 13 1,0 0-57,-4 15 1,-5 2 170,-1 7-1632,-3 9 1392,-4 1 1,10-19 0,0 1 2,-2 1-1,0-1-156,0 3 0,0 1 33,-2 2 1,0 1 0,-2 4 0,0 2-326,-2-1 0,-1 1 213,1 1 1,0 0-1,2-3 1,0 0-100,1-1 0,0-1 0,0-3 0,2-2-39,0-2 1,2 0-1,2-6 1,1-2-32,-9 18 0,7-10 2,-1-6 0,6-8-1456,1 2 1169,4-7 1,-1-2-852,6-7 1,6-3 1362,7-3 0,5-7 0,3-4 0</inkml:trace>
  <inkml:trace contextRef="#ctx0" brushRef="#br0" timeOffset="34">17514 4776 8105,'0'-14'0,"0"-3"0,0 5 1638,0 0 0,-1 3 1430,-2 3-2382,2 2 0,-4 6-611,5 4 1,0 3 47,0 9 0,-3 3-86,0 7 1,-3 4 94,3 2 0,-3 2-340,3 1 0,-5 1 115,2-1 1,-2 3-838,-1 1 0,-1-1-646,1-3 0,0-1 741,-1-1 1,1-3-162,0-4 0,-1-5 385,1-1 0,-3-3 611,-1-4 0,-3-1 0,1-5 0,-3 0 0</inkml:trace>
  <inkml:trace contextRef="#ctx0" brushRef="#br0" timeOffset="35">17262 5195 8105,'10'-9'418,"-4"0"-293,0 0 0,0 2 173,4 1 1,0 4-49,2-1 0,3 2 160,3 1 0,5 0-332,2 0 0,6-3 51,3 0 1,3 0-622,4 3 1,-3-5 100,2-1 1,-1-2-238,-2-1 1,-4-5 311,-2-1 0,-3-3-50,-3-1 0,-6 0 58,-3-3 0,-5-2 336,2-4 0,-7 0 165,-3 1 1,1-5 294,-1 1 1,0 0-217,-3 3 1,4 5 704,-1 1 1766,0 6-1983,-3 3 0,0 9-151,0 4 0,-1 6-173,-2 10 1,-3 0 13,-3 9 0,0 4-200,0 5 1,-2 3 1,-1 4 0,1 1-687,-1 5 0,2-4 457,0 1 1,1-5-248,0 1 0,-1-1 22,1 2 1,3-6-870,0 2 1,3-7 102,-4-2 1,5-3-1370,-1-3 764,2-7-167,1 3 1866,8-13 0,3-5 0,7-5 0</inkml:trace>
  <inkml:trace contextRef="#ctx0" brushRef="#br0" timeOffset="36">18147 4776 8105,'-4'6'1048,"3"-1"-658,-2-2 1,1-2 146,-2 2 172,3 2 353,-3-4-869,4 3 0,0-5 44,0-2 1,4-2-104,3-4 0,1-5 132,1-1 1,2-3-167,1 0 1,-2-5 136,3-2 0,0-2 56,0-1 1,-1 0 42,-3 0 0,3 3-77,-3 1 0,2 6-32,-4-1 1,-3 7 259,-1 0-768,-2 5 351,-1 3-285,0 13 1,0-3 154,0 6 1,0 0-482,0 0 0,0-2-325,0 3 1,1 0 395,2 0 0,-1 0-40,4-1 0,0-4 83,4 1 1,-1-3 381,0 0 1,1 2-72,-1-5 1,0 0 86,1-3 1,0-1 79,2-2 1,0-3 284,3-7 0,-2 3 237,2-3 1,-3 3-234,0 1 0,-5-1 302,-1 1 0,-2 1-224,2 2 0,-4 0 541,1 3-243,-2 2-835,-1-3 1,-3 8 34,0 2 0,0 3-215,3 0 1,0 0-508,0 1 1,0-1-684,0 0 1,0 1 626,0-1 0,1 1-457,2 3 0,1-3 1319,2 2 0,7-1 0,-3-2 0</inkml:trace>
  <inkml:trace contextRef="#ctx0" brushRef="#br0" timeOffset="37">18761 4460 8688,'0'-9'1519,"0"2"-1097,0 1 0,0 3 111,0-3 469,0 4 0,0-3 161,0 2 88,0 1-392,0-2-506,0 13 0,0-3-48,0 6 0,-3 3-333,0 0 1,-1 3-181,1 0 1,1 2 78,-4 2 1,3-1-145,-4 3 0,2-3 111,-1 1 1,-1-3-313,4 0 1,-5 3 163,2-1 1,2-3-13,1-6 1,-1-1-26,1-2 0,0-3 18,3 1 444,0-5-134,0-6 0,4-4 69,2-7 1,2-1-88,2-2 1,-1-2 70,0-2 0,4-1-80,-1-1 0,1-3 211,0 2 0,-2-5-97,5-1 0,-2 0 288,2 3 1,-3 4 356,-4 2 0,1 7 51,-1 2-10,-4 7-457,-1 2 0,-4 5-311,0 2 1,0 2 187,0 5 1,0 3-311,0 3 1,0 1-196,0 2 0,0 0-240,0-1 1,0 1-515,0-1 1,0 1 481,0 0 0,0-1-468,0 1 0,1-4 469,3 1 1,-3-4-378,2 4 1,-2-5 397,-1 2 0,-1-4 581,-2-3 0,-3 2 0,-3-2 0</inkml:trace>
  <inkml:trace contextRef="#ctx0" brushRef="#br0" timeOffset="38">18733 4618 8105,'0'-6'2326,"0"0"-1995,0 4-324,0-7 0,5 5 131,1-2 0,2 2-459,1 4 1,5-1 179,1-2 0,3 2-616,1-2 1,-1 2 350,1 1 1,3 0-332,-1 0 0,5 0 737,-1 0 0,2-5 0,1 0 0</inkml:trace>
  <inkml:trace contextRef="#ctx0" brushRef="#br0" timeOffset="39">19143 4469 8105,'5'-1'0,"-2"-2"737,-2 2 1,-1-4-116,0 2 1,1 2 631,3-2-777,-3 2 1,3 5-185,-4 2 0,0 2-327,0 2 1,-3 3 137,0 2 1,-4 2-301,4-1 1,0 1 216,3-1 0,-3 0-603,0 0 1,0 0-585,3-3 865,0 3 1,-3-5 287,0 1 1,-1-5-266,4-1 314,0-3 1,0 0-103,0-6 1,0-4 193,0-5 1,0 1-109,0-5 0,2-3 74,1-2 1,-2-5 68,2 1 1,1 1 455,-1-1 1,4 1-216,-1-4 1,3-2-149,0 2 1,3-1-204,1 7 0,2 0 156,-2 4 0,3 0-93,0 3 1,-2 4 53,2 5 1,-4 4 44,4-1 1,-5 3-133,2 3 1,-3-1-99,-1 4 0,-3 3-66,1 4 1,-2 2 66,1-2 1,-1 3-78,-2 0 0,-2-2 93,2 2 1,-5-2-40,-1 2 1,-4 0 25,1-3 0,-6 3 126,0 0 0,-3-3-3,2 0 0,-3-6 202,0-1 0,2-1-311,-2 2 1,4-3 86,-4-4 0,5 0-777,-2 0 0,6 0 48,1 0-923,0 0 630,0 0 932,2-4 0,0 3 0,-1-4 0</inkml:trace>
  <inkml:trace contextRef="#ctx0" brushRef="#br0" timeOffset="40">14935 7058 8105,'0'-10'0,"0"1"967,0 0 0,0 2-36,0 1-591,0 4 1,0-1-179,0 6 0,0 7 187,0 5 1,0 7-167,0 3 0,-3 3-220,-1 3 0,-2 1 77,3 2 0,-1 2-143,1-2 0,2 2-822,-2 2 1,-1-1 485,0 0 1,1-1-971,3-2 0,-4 2 1409,-2-5 0,-2-4 0,-2-5 0</inkml:trace>
  <inkml:trace contextRef="#ctx0" brushRef="#br0" timeOffset="41">14618 7030 8105,'-5'-28'0,"2"0"0,2 4 688,1 2 0,4 3-344,2 0 0,6 4 718,4-1 0,2 8-429,0-2 1,5 7-344,2 0 0,6 2-135,3 1 1,5 5-256,2 5 1,5 0-114,-2 6 1,0-1 218,-4 4 0,-4-1-132,1 1 0,-7 3 15,-2-1 1,-9 1-261,-6-3 1,-7 2 135,-3 1 1,-4 3 329,-5-3 1,-4-1 220,-9-2 0,-4 0-154,-2-1 1,-1-3-233,-2-3 0,0 2 121,0-2 1,3-3-233,0-2 1,7-2 116,0 1 1,5 1-834,1-4 1,5 0 291,1-3 0,5 0 605,1 0 0,8-4 0,6-1 0</inkml:trace>
  <inkml:trace contextRef="#ctx0" brushRef="#br0" timeOffset="42">15605 6853 8105,'5'-13'1638,"-2"1"0,1-1-1309,0 0 0,0 3 317,-1-3 1,-2 6 2101,2 1-432,-2 4-1713,-1-2 0,-1 5-431,-2 2 0,-2 3 80,-5 6 0,0 4-180,-2 6 0,-2 6 105,-1 6 1,-3 5-443,2 1 1,0 9 323,0 1 0,3 0-281,8-23 1,1-1-1,-1 0 1,0 1-82,0 1 0,1 0 0,1-1 0,1 1 98,0-2 0,1 0 0,1 21-716,3-7 1,5-6 443,5-3 0,2-7-923,-3-5 1,4-9 644,-4-7 1,4-2-637,-4-1 1,4 0 13,-4 0 1577,1 0 0,-4-8 1,0-2-1</inkml:trace>
  <inkml:trace contextRef="#ctx0" brushRef="#br0" timeOffset="43">15949 7002 8105,'0'-11'428,"0"-1"0,0 2 535,0-3 1,0 6 1378,0 1-1070,0 0-964,0 0 0,0 6-57,0 7 1,4 5-55,-1 4 1,3 5 54,-3 4 0,4 2-411,-1 1 1,-1 0-188,-2 0 1,1 3-420,-1 0 0,0 0-622,-3-3 1,0 0 616,0 0 0,0 2-527,0-2 0,-4 4 263,-2-7 1034,-3-1 0,-4-5 0,-2 0 0</inkml:trace>
  <inkml:trace contextRef="#ctx0" brushRef="#br0" timeOffset="44">15856 7039 8105,'5'-19'1008,"-3"1"-756,4-1 1,0 4-203,3-1 0,5 4 1126,1-4 1,3 8-491,0-1 1,2 5-231,2 1 1,5 2-220,4 1 0,3 6-139,-3 3 1,3 4 19,-3 6 1,2 1-216,-5 1 1,-2 3 38,-7 4 0,-2 0-142,-1 0 1,-1 1 33,-5 2 1,-3-2 15,-7 2 1,-1-2-23,-2-1 0,-8 3 66,-7 0 1,-2-3 114,-5-3 0,-3-5-73,-3 2 0,-3-3 242,3-4 1,0-1-98,3-5 1,1-3-68,2 0 1,1-4-846,5 2 0,2-8 409,8-2 1,4-2-403,2-1 0,3-4-3,3 1 827,6-5 0,10 3 0,5-5 0</inkml:trace>
  <inkml:trace contextRef="#ctx0" brushRef="#br0" timeOffset="45">16685 6946 8105,'0'-30'815,"0"2"1,0-1 176,0 7 0,3 2 218,0 4 1256,0 3-1129,-3 7-700,0 2-400,0 13 1,0 2-36,0 11 0,0-1 16,0 7 0,0 2-127,0 8 0,0 0-271,0 2 0,0 0 110,0 3 0,0-1-569,0 2 0,-1-2 352,-2-1 1,1-2-530,-4 4 0,4 0 366,-1 0 0,-1-6-391,1-5 0,-4-5 183,4-2 1,0-3-499,3-6-1269,0-7 2425,-4-1 0,-1-3 0</inkml:trace>
  <inkml:trace contextRef="#ctx0" brushRef="#br0" timeOffset="46">17160 6974 8105,'0'-9'0,"0"-1"1436,0 1 0,0 3 150,0-1 648,0 5-1624,0 7 1,-3 5-214,0 9 1,0 0-393,3 3 0,-4 2 84,1 4 0,0 3-40,3 0 1,-3 0 56,0-3 1,0 3-735,3 0 1,-1 0 293,-2-3 0,2 2-1018,-2-2 1,2-2 205,1-8 1,0 0-139,0-3 0,0 2 1284,0-5 0,-4 1 0,-2-4 0</inkml:trace>
  <inkml:trace contextRef="#ctx0" brushRef="#br0" timeOffset="47">17039 7216 11103,'6'-1'1638,"0"-2"0,0 2-403,4-2 0,0 2-668,3 1 1,2 0-579,7 0 0,-2 0 62,5 0 1,3 0-807,3 0 0,4 0 500,0 0 1,-3 0-1314,-1 0 1,-2 0 698,-1 0 1,-2 0-223,-1 0 0,-5 0-875,-4 0 1966,-9-5 0,5 0 0,-7-4 0</inkml:trace>
  <inkml:trace contextRef="#ctx0" brushRef="#br0" timeOffset="48">17476 6946 8105,'-3'-19'0,"0"1"2252,0 3-894,3 2 1307,-4 8-1963,3 0 0,-3 6-235,4 3 1,0 5-162,0 6 1,-1 6 91,-2 1 0,2 7-95,-2-1 1,2 3-54,1 0 0,0 1-223,0 2 1,0 1 154,0-4 1,0 1-674,0-1 1,0-2 261,0 2 0,0-3-1279,0-3 1,0 1 712,0-4 0,0-2-844,0-4 1,0 0 1603,0-3 1,4-1 0,1-2 0</inkml:trace>
  <inkml:trace contextRef="#ctx0" brushRef="#br0" timeOffset="49">17728 7318 8519,'-9'0'3276,"3"0"-1320,-2 0-955,7 0 0,-4 0 1530,2 0-1985,2 0 1,-3 1-163,4 2 1,-1 3-245,-3 3 1,3 0 96,-2 1 0,2 2-162,1 0 1,1 4-103,2-4 0,0 4-186,3-4 0,-3 4-509,3-4 0,0 4 326,4-4 0,-1 0-653,0-6 1,2 2 350,1-2 1,-1-2-764,5-1 1,-2-2 694,2-1 1,1-1-695,-1-2 0,4-2 1460,-2-4 0,3-9 0,-7-1 0</inkml:trace>
  <inkml:trace contextRef="#ctx0" brushRef="#br0" timeOffset="50">17793 7132 8105,'-8'-1'0,"2"-2"0,-3-1 3000,3-2-1319,2-3-1817,-4 8 202,7-7 1,-2 7-3236,6-2 3169,2 2 0,4 5 0,0 1 0</inkml:trace>
  <inkml:trace contextRef="#ctx0" brushRef="#br0" timeOffset="51">18044 6853 8105,'0'-10'0,"0"1"0,0 0 1638,0 0 0,4 2-446,-1 1 0,4 5-321,-1 1 1,6 5-340,4 8 0,2 2-43,0 7 0,2 5-224,2 4 1,-3 4-29,3-1 0,-2 3-260,-2 4 1,0-2 217,-3 5 0,1-5-156,-7 1 0,2-3 109,-8-2 0,0 0-273,-3-4 0,-1-1-145,-2-5 0,-4 0-235,-5-3 1,1 0-714,-5-3 0,5-4 581,-2 1 0,2-5-877,-1 1 1,1-1 901,-1-2 1,1 0 611,2 1 0,-4-5 0,-2-1 0</inkml:trace>
  <inkml:trace contextRef="#ctx0" brushRef="#br0" timeOffset="52">13045 8715 8105,'-10'0'1638,"1"-4"0,1 2 374,1-4-1863,3 3 0,4 3 371,0 7 1,0 2-114,0 3 1,0 4-78,0 6 0,0 1-471,0 5 0,1 4 188,2 3 1,-1 1-498,5 1 0,-5 0 285,1 1 1,1-4-422,-1 0 1,3-4 288,-3 1 1,1-3-1123,-4-3 0,3-6 562,0-3 1,0-5 856,-3 2 0,0-7 0,0-2 0</inkml:trace>
  <inkml:trace contextRef="#ctx0" brushRef="#br0" timeOffset="53">12812 8668 8105,'0'-14'1431,"0"-3"-1074,0 5 1,4 0-287,2 2 1,6 4 705,4 0 0,6 4-226,3-1 1,6 3-185,3 3 0,2 2-130,1 4 0,0 4-132,1-1 0,-2 4 98,-2-4 0,-3 5-328,-6-2 1,-6 2 28,-7-2 1,-6 3 11,-3-3 1,-3 3 189,-3 0 1,-7 2-61,-9 2 0,-3-3-11,-2 3 1,-3-3 13,2-4 0,-1 2-218,1-5 0,-1 1 83,5-4 0,3-1-2346,6-1 7,1-3 2425,6 0 0,5-7 0,5 2 0</inkml:trace>
  <inkml:trace contextRef="#ctx0" brushRef="#br0" timeOffset="54">13585 8491 8105,'0'-9'0,"-5"0"0,-1 0 0,2 2 3276,1 1-1638,-2 4 0,0-2-469,-5 4 1,1 8-654,0 5 1,-4 7-186,1 5 1,-5 9-256,2 4 0,1 8-199,2 1 0,6-21 0,2 0 162,-1 1 1,0-1-1,1 3 1,0 0 47,1 1 0,0-1 1,0 0-1,2 0-557,1 24 1,4-4-151,2-5 0,5-4-277,2-6 0,0-7-715,0-8 1,1-2 748,5-4 1,-1-2-1926,1-5 2788,-5-1 0,0-5 0,-5 0 0</inkml:trace>
  <inkml:trace contextRef="#ctx0" brushRef="#br0" timeOffset="55">14097 8734 8105,'0'-15'0,"0"2"904,0 3 0,-1 1-472,-3 0 0,3-4 1031,-2 1 1,-1-2-522,1 2 0,-4 2-202,1-3 1,-6 3-264,0 1 1,-5 0-190,2 3 1,-3 2-171,0 4 1,-5 4 148,-2 2 0,-3 7-238,-3 2 0,2 8 139,-2 5 0,3 1-222,3 5 1,-1 0-30,5 3 0,4-2-105,8-1 0,4 0-162,5 3 0,5-1 189,4-2 1,9-1 4,7-6 0,2-4 48,5-4 0,0-2-305,2-4 1,2-5 70,-2-5 1,-1-2-30,1-1 0,-1 0-103,2 0 1,-6-4-126,-5-2 1,-4-2-610,-1-2 0,-2 1 568,-4 0 0,-4-1-781,-3 1 1421,-4 4 0,2 1 0</inkml:trace>
  <inkml:trace contextRef="#ctx0" brushRef="#br0" timeOffset="56">14450 8519 8105,'0'-18'0,"0"2"820,0 1 1,-3 3-263,0 0 0,0 2-45,3 0 0,-1 5 653,-2 2 266,2 2-1032,-3 1 1,4 4-149,0 2 0,0 7 28,0 2 0,1 8-28,2 5 0,-2 4-141,2 5 1,-2 5 78,-1 1 0,0 3-347,0 0 1,0 2 326,0 1 1,-1 2-289,0-24 0,-1-1 1,1 24-344,-2-7 1,1-1 297,-1-1 0,2-10-555,-2 0 0,2-11-65,1-2-1566,0-5 1037,0-4-1212,0-5 1380,4-12 1254,-3 2 0,7-12 1,-3 3-1</inkml:trace>
  <inkml:trace contextRef="#ctx0" brushRef="#br0" timeOffset="57">14814 8640 8105,'0'-9'1005,"0"0"244,-5 0 0,4 2-562,-2 1 1,-1 5-59,1 1 1,0 5-66,3 8 1,-1 5-152,-2 7 1,2 2-157,-2 1 0,2 4-5,1 2 0,-3 0-327,-1 4 0,1-6-254,3 5 0,0-3-298,0 0 0,0-2-1012,0-4 1,0-2 688,0-4 0,1-2-523,2-7 1,0-2 1472,3-5 0,-4 3 0,2-4 0</inkml:trace>
  <inkml:trace contextRef="#ctx0" brushRef="#br0" timeOffset="58">14748 8696 8105,'0'-18'0,"0"-1"0,3 0 0,1 1 0,3 2 625,-1 1 0,2 2 790,2-2 1,2 3-678,0 0 0,5 6-241,-1 3 0,4-1-202,2 1 1,3 0-267,-3 7 0,2 5 168,-2 6 0,2 3-326,-6 1 1,2 0 23,-7 3 0,-2-2-12,-5 1 1,1 3-294,-4 1 1,0-2 160,-7-2 1,-2-1 172,-6-1 1,-4-1-11,-5 1 0,0-1 332,-4-3 0,0-1-107,-3-5 0,1 0 233,3 0 0,1-2-106,4-1 0,5-4 267,1 1-51,3-2-303,5-1 0,2-3-152,6 0 1,6 0 121,7 3 1,1 0 109,2 0 0,0 0-105,3 0 0,-2 4 70,2 2 0,0 2-124,0 2 1,0-1-47,-4 0 0,0 4-239,-2-1 1,0 1 113,-4-4 1,1 0-629,-4 1 1,1-1 337,-1 0 0,-3 0-1105,0 1 1,-3-4 568,4 0 0,-4-3-2380,3 3 3265,-4-3 0,2 5 0,-4-3 0</inkml:trace>
  <inkml:trace contextRef="#ctx0" brushRef="#br0" timeOffset="59">15354 8966 12003,'0'-5'3276,"0"1"-2081,-5 4 1,4 4-777,-2 2 0,2 4-335,1 2 0,0 3-210,0 3 0,0 1 237,0-1 1,0 1 139,0 0 1,1 2-1891,2 1 1,-2-1-1,3-6 1,-2 2-1639,1-5 2805,-2 1 1,7-4-1,-3 0 1</inkml:trace>
  <inkml:trace contextRef="#ctx0" brushRef="#br0" timeOffset="60">15428 8538 8105,'0'-13'0,"0"1"880,0-3 1,2 4-642,4 2 0,1 1 1399,5 5 0,1 0-608,0 3 1,3 8-447,0 4 0,1 6-114,2 4 1,0 1-193,-1 5 1,2 1-322,2 2 0,-3 2 22,3 5 0,-2-1 21,-2 0 0,-3-3 95,-3 0 0,-2-3-198,-4 4 0,-2-5 5,-4 1 1,-1-2-198,-2-1 1,-2-4 13,-5 1 1,1-4-133,0 1 0,-4-4-794,1-2 0,3-3-202,2-4-1868,1 1 3254,1-5 0,-3-1 1,3-4-1</inkml:trace>
  <inkml:trace contextRef="#ctx0" brushRef="#br0" timeOffset="61">13026 9851 7916,'-4'-5'0,"0"-4"1245,-3 3 1,2 1 130,2-1-284,2 4-691,-3-2 0,5 9 322,2 4-320,2 5-444,5 4 1,-1 5 217,4 1 0,-2 5-98,1 2 1,-2-2 14,0 3 1,-1 0-1165,0 2 762,1 2 1,-4 1-1532,0 1 132,-4-5 1200,2-1-1315,-4-4 1130,0 0 0,-1-1 692,-2-3 0,-1 2 0,-4-4 0,-2-1 0,-1-2 0</inkml:trace>
  <inkml:trace contextRef="#ctx0" brushRef="#br0" timeOffset="62">12840 9860 8100,'0'-28'0,"1"1"0,2 3 0,-1 1 1502,4 4-632,-4 5 334,6 0-425,-2 5-420,7 0 0,-2 2-146,5 1-21,-1 4 1,8-1 191,2 6-460,-2 2 136,4 5 1,0 0 216,4 2-765,0 3 539,1 3 1,-6 1-13,2 0-752,-7-1 432,-2 1-137,-2 4 258,-6-4 0,-2 4 15,-6-4 1,-2-1 279,-1 1 0,-7 0-127,-2-1 0,-8-3 92,-1-3 1,-4 2-766,-3-2 0,1-1 554,2-4 0,4-2-627,-1-2 0,2-2 69,4 2 669,5-6 0,0-6 0,3-6 0</inkml:trace>
  <inkml:trace contextRef="#ctx0" brushRef="#br0" timeOffset="63">13659 9609 8069,'-9'0'1199,"-1"0"1,-2 0-759,0 0 1,-5 5 1086,1 4 1,2 5-669,-2 4 0,2 5-347,-2 2 1,3 6-384,4 3 0,-1 6-176,1 4 1,1-2-107,2 2 1,1-5 206,5 1 1,0 0-863,0 0 1,2-6 513,1 0 1,2-4-957,4-2 1,1-1 471,3-2 0,-2-2-620,5-5 1,-1 0-490,4-2 1886,4-7 0,-4-2 0,3-2 0,-2 4 0,-2 2 0</inkml:trace>
  <inkml:trace contextRef="#ctx0" brushRef="#br0" timeOffset="64">14180 9860 8069,'0'-14'1190,"0"1"0,0 3-655,0 1 1,-3-1-44,0 1 1,-4 0-165,1-1 1,-3 2 1042,0 2 0,-1-1-627,-3 4 0,2-4-89,-4 4 0,-1 0-599,-3 3 1,-2 5 9,-1 5 0,0 0-243,4 5 1,-4 5 234,0 5 0,1 2-50,6 1 1,-2 1-14,5 2 1,1-2-562,4 2 1,0 1 208,4-1 1,1 0-483,5-3 0,5-4-317,5-3 1,6-1 571,0-1 0,3-5-229,-1-1 1,2-4 279,2-3 0,5 1-90,-2-4 1,2 1-130,-2-4 752,0 0 0,0-9 0,0-1 0</inkml:trace>
  <inkml:trace contextRef="#ctx0" brushRef="#br0" timeOffset="65">14478 9683 8069,'-4'-12'0,"-2"-1"0,1 0 1638,-1 1 0,4 4-545,-2-1 1,0 5 1559,1-2-1243,0 4-679,3-3-483,0 18 1,3-1 36,0 13 1,0 0-80,-3 3 0,4 5 14,-1 4 0,1 2-307,-1 4 1,-2 0-123,2 4 1,-2-1-246,-1-3 0,0 2 229,0-1 1,0-3-885,0 0 1,0-7 495,0-3 0,1-5-879,2-1 0,-2-9 219,2 0 1,3-6-1274,0-4 2546,2-2 0,5-4 0,2 0 0</inkml:trace>
  <inkml:trace contextRef="#ctx0" brushRef="#br0" timeOffset="66">14758 9832 8069,'-7'0'1205,"1"0"1,4 1 432,-1 2 0,-1 4-848,1 5 1,0 6-590,3 3 1,0 8-3,0-1 0,3 5-814,0-2 0,1 1 386,-1-1 0,-1-3-1003,4 0 1,-2-1 237,2-5 0,-4-1-1410,1-6 972,-2 3 1432,-1-8 0,0-1 0,0-4 0</inkml:trace>
  <inkml:trace contextRef="#ctx0" brushRef="#br0" timeOffset="67">14767 9804 8069,'0'-28'1946,"0"4"-1367,0-1 1,3 4-422,0-1 1,4 4 66,0 2 0,2 0 571,3 3 0,-1 1-281,1 2 0,2 5-125,-2 2 0,5 2-426,-2 1 1,3 4 107,0 3 0,-2 2-121,-1 3 0,-3 3 66,0 3 1,-3 4-213,-2 0 0,-3 4 120,-4-2 0,-2 0-142,-4 1 0,-2-3-27,-7 3 1,-1-5 138,-2 2 1,-1-2 268,0-2 0,-2-3-118,-1-3 0,1-1 179,6-2 0,-2-1-70,5-2 1,2-1 184,4-5-197,4 0 1,-1 0 213,6 0 0,2 3-16,5 0 0,3 4 20,3-1 1,1 6-421,2 0 0,-1 1 178,1 0 0,0-2-644,-1 5 0,1-4 273,0 4 1,-2-5-988,-1 1 0,1 0 578,-1 0 1,-3-1-979,0 1 1,-3-2 1633,-1 0 0,1-1 0,-1 0 0</inkml:trace>
  <inkml:trace contextRef="#ctx0" brushRef="#br0" timeOffset="68">15233 10018 10786,'9'-3'1638,"0"0"0,0 0-619,1 3 0,-1 0-756,0 0 0,0 1-203,-3 2 1,2 2 115,-2 5 0,-1 0-50,-2 3 0,1 1-54,-1 5 0,-4-4-147,-5 1 0,-3-1 167,0 4 1,-3 2-15,-1-3 1,1 2-53,2-8 1,1 1 96,0-4 1,3-1-134,-1-2 121,5-1 0,2-2-257,7 0 1,2 0 66,3-3 0,0-1-524,3-2 0,1 2-235,2-2 1,1-2-530,0 2 0,-1-4-272,1 1 1,0 1 1526,3-1 1,-2-1-1,3-2 1</inkml:trace>
  <inkml:trace contextRef="#ctx0" brushRef="#br0" timeOffset="69">15558 9637 9327,'5'-10'1381,"-4"5"1,4-2-1538,-2 4 0,2 0 1669,4 3 1,2 0-648,1 0 1,0 8-419,3 4 1,4 9-172,2 4 1,1 3-116,-3 3 0,2 3-277,1 6 0,-3-1 17,-4 1 1,-4-2-412,-2 0 0,-1 0 337,-5 2 1,-2-5-744,-7 3 1,0-7 362,-6 0 0,-2-2-900,2-1 1,-4-5 682,4-1 1,-1-2 768,4-2 0,-2-1 0,1-3 0,5-1 0,3-1 0</inkml:trace>
  <inkml:trace contextRef="#ctx0" brushRef="#br0" timeOffset="70">12942 10940 8039,'-6'-9'-7,"0"0"1,0 2 3,0 1 1,2 4 1,4-2-1,4 16 1,1 1 0,5 12 1,-1 4 0,0 5 0,4 3 0,-1 3 0,2 0-207,-2 3 0,-2 2 1845,3 4 0,-3-2 0,0-1 0,-2-3-2537,-2-6 0,-2 0 234,-4 1 1,0-10-324,0-3 1,-3-8 987,0-5 0,-6 0 0,2 0 0,1 3 0</inkml:trace>
  <inkml:trace contextRef="#ctx0" brushRef="#br0" timeOffset="71">12821 11052 7970,'0'-33'0,"0"1"735,0 4 0,4 1-392,2 2 0,6-1 684,0 5 1,5-1-436,-2 3 0,3 5-51,0 1 0,5 4-146,2 3 0,5 2-269,1 4 1,4 5 110,-1 4 1,0 5-192,0 4 1,-5 5-182,-1 2 0,-6 2 195,-6 1 1,-3 0 23,-3-1 0,-5 1-37,-2 0 0,-4 0 272,-5 0 1,-5 1-97,-7 2 0,-2-6-197,-2 0 0,2-4-257,-5-3 1,4-3-582,-1-3 0,4-6-66,2-3 0,3-2 436,3-1 0,5-2 442,2-4 0,2-8 0,1-10 0</inkml:trace>
  <inkml:trace contextRef="#ctx0" brushRef="#br0" timeOffset="72">13799 10745 7892,'5'-10'3276,"-1"1"0,-4 4 0,0 1-2446,-4 4 0,-1 8-442,-5 4 0,-2 6-162,0 4 0,-4 6 16,4 6 1,-5 9-666,2 4 0,1 1-394,2-1 1,2 4 656,7-25 0,0 1 0,-4 23-1001,4 0 1,1-4 496,5-2 0,3-6-343,6-4 0,3-2 463,4-1 0,0-4-933,3-8 1,0-5 1476,6-1 0,-1-4 0,5-1 0,-3 2 0,-4 1 0</inkml:trace>
  <inkml:trace contextRef="#ctx0" brushRef="#br0" timeOffset="73">14320 10950 7806,'-4'-10'0,"-1"1"804,-5 0 0,0 2 834,-2 1 0,0 1-105,-3-1 0,2-1-910,-2 3 0,-2 1-252,-4 3 0,1 0-164,-2 0 0,-1 5-139,2 1 1,-4 7 58,3 6 1,-2 0-46,6 6 0,-2 3 2,8 3 0,-1 5-205,4 2 1,4-1-770,2 3 0,7-1 512,5-2 1,6-2-727,6-4 1,0-2 456,4-10 1,3 0-531,3-6 1,6-5 572,-3-5 0,4-2-655,-3-1 1259,1-8 0,1 4 0,0-9 0,-1-1 0,-5-3 0,-5-1 0</inkml:trace>
  <inkml:trace contextRef="#ctx0" brushRef="#br0" timeOffset="74">14637 10763 7806,'-7'0'3227,"1"0"-1774,0-4-648,-3 3 1,3-3 0,-1 4 0,5 5 177,-1 5 0,2 4-432,1 8 1,0 6-165,0 6 1,0 6-485,0 4 1,0 1-161,0 2 1,1-1 3,2 1 1,-2-5 216,2-1 1,-2-7-1171,-1-3 1,0-3-86,0-4 0,4-1-348,-1-4 1,0-5-784,-3-1 2422,0-7 0,4 2 0,1-3 0</inkml:trace>
  <inkml:trace contextRef="#ctx0" brushRef="#br0" timeOffset="75">14916 10940 7806,'-9'0'2381,"2"1"-1846,1 2 1,3-1 127,-3 5 1,4-1-61,-1 3 1,2 6 152,1 3 1,0 9-443,0 7 0,1 4-107,2 2 0,-1-1-623,4 5 1,-1-5 427,2 1 1,0 1-805,-4-4 0,1-3-197,-1-9 1,-2-3-39,2-7-1982,-2 3 1677,-1-12 1332,0 2 0,0-8 0</inkml:trace>
  <inkml:trace contextRef="#ctx0" brushRef="#br0" timeOffset="76">14925 10782 7806,'5'-13'0,"4"2"1328,-3-1 0,-1 5-621,1 0 1,1 2 198,2-1 0,3-1-366,1 4 1,3 1-209,0 5 1,1 2-217,2 4 0,0 5 91,-1 1 0,-2 6-359,-1 0 1,-4 5 204,-2-1 1,-4 2-325,-5 1 1,-1-3 44,-2 0 1,-3-1-140,-7 4 1,-5-4 188,-7-2 1,1-3 61,-1-4 1,1 2 244,0-5 1,1-1-102,4-4 265,1-3 1,3-4 113,3 0 131,5 0-271,3 0-353,13-4 1,-2 3 360,8-2 1,-2 3-48,2 3 0,1 2 74,2 4 1,1 0-145,0 1 1,-1 2 427,1 1 0,-4 3-169,1 0 0,-2 1-529,2 2 1,1-1 137,-5 1 1,0 0-1315,-2-1 0,-1-3-121,0-3 0,1-1-232,-1-2 1,3-3 1417,1 0 0,-1-4 1,-3 2-1</inkml:trace>
  <inkml:trace contextRef="#ctx0" brushRef="#br0" timeOffset="77">15372 11145 11758,'4'-5'153,"2"-2"0,3 4 772,0 1 1,0-3-815,1 2 1,2 0 66,1 3 0,-1 0-280,-3 0 1,1 3 111,-1 0 0,-1 6-14,-2 0 1,-1 0 30,-5 4 1,0 0 75,0 0 1,-6 2-99,-3-3 0,-1 4 24,-6-4 0,5 1-72,-2-4 1,3-1 132,1-1-761,-1 1 333,1-7-239,4 3 0,5-4 217,6 0 1,2 0 9,2 0 0,2 0 97,1 0 1,3 3 196,0 0 1,-3 1-12,0 0 0,0 1-113,-1 4 0,4 1 364,-4 3 0,0-2-99,-6 5 0,-2-4 255,-4 4 0,0-1-150,0 4 0,-4-1 491,-2 1 0,-6-4-291,0 1 0,-4-5-120,4 2 1,-4-6-469,4-1 1,-3-4 158,2 1 0,1-2-1197,2-1 0,4-1 130,0-2 1106,4-2 0,-2-8 0,4-2 0</inkml:trace>
  <inkml:trace contextRef="#ctx0" brushRef="#br0" timeOffset="78">15689 10791 7806,'5'0'3276,"-1"-4"-1534,0 3-1242,1-3 1,6 4-47,1 0 0,0 8 5,3 5 0,1 7 44,2 5 1,2 6-144,2 3 1,-3 6-536,3 0 0,-5 4 373,-2 0 0,-5-1-124,0-2 1,-5-2-84,-5-8 1,-1 0-81,-2-3 0,-2 2-23,-5-2 1,-3 1-169,-3-7 0,0-2-617,0-4 0,0 0 416,3-3 1,1-2-1083,3-5 0,-1-1-74,1-5 1654,0 0 0,-1 0 0,1 0 0</inkml:trace>
  <inkml:trace contextRef="#ctx0" brushRef="#br0" timeOffset="79">16108 8771 7806,'0'-9'1240,"0"3"-913,8-2 0,-1 7 1625,9-2-1279,-1-2 0,4 3-281,0-5 0,2 5-205,1-1 1,5 2-685,1 1 1,0 0 286,3 0 0,-5 0-406,-1 0 1,-4 0 362,4 0 1,-4 3-1070,0 0 1,-5 2 1321,-4-2 0,-1 2 0,-2 4 0</inkml:trace>
  <inkml:trace contextRef="#ctx0" brushRef="#br0" timeOffset="80">16229 8901 7806,'-6'0'0,"-1"0"2466,1 0-1105,1 4-503,1-3 0,5 3-326,2-4 0,6 0-315,7 0 1,1 0-162,2 0 0,4 0 109,2 0 1,2 0-822,0 0 0,5 0 487,-1 0 1,4 0-1471,-1 0 1,-5-1 36,-1-2 1509,-2 2 0,-3-7 0,0 3 0</inkml:trace>
  <inkml:trace contextRef="#ctx0" brushRef="#br0" timeOffset="81">16257 9804 7806,'-10'0'1747,"5"-1"1529,2-2-2278,-2 2 0,5-3-892,0 4 1,7-1 436,6-2 1,3 2-314,0-2 1,4 2-333,2 1 1,0 0-930,-4 0 0,4 0 722,0 0 1,3 1-1331,-4 2 1,0 1 447,-5 2 1,0 3-257,-3 1 1447,-1-1 0,-3 9 0,1-4 0</inkml:trace>
  <inkml:trace contextRef="#ctx0" brushRef="#br0" timeOffset="82">16303 10056 15926,'10'0'173,"0"0"-27,2 0 0,3 0-275,3 0 0,2 0-495,2 0 1,3-1-822,6-2 1,-2 1 1444,2-5 0,2 1 0,0-3 0</inkml:trace>
  <inkml:trace contextRef="#ctx0" brushRef="#br0" timeOffset="83">16285 11005 7847,'0'-5'2785,"0"1"54,0 4-1719,0-4-664,4 3 0,1-3 228,4 4-274,5-4-252,0 3 1,5-4 158,-1 5-607,5 0 224,1-4-2224,4 3 1771,0-3 1,0 4 218,0 0-1998,0 4 1489,0-3 1,-1 7-63,-3-5 1,-2 4-817,-6-1 1687,-3 2 0,-4 2 0,1-1 0</inkml:trace>
  <inkml:trace contextRef="#ctx0" brushRef="#br0" timeOffset="84">16313 11257 7853,'-7'1'3276,"1"2"-144,0-2-2806,1 3-137,1-4 1,5 0 310,2 0 1,3 0-236,6 0 0,6 0-351,4 0 1,5 0-324,1 0 1,1-1 299,5-2 1,-2 1-1452,5-4 0,-2 3-891,6-4 2451,-3 5 0,-5-6 0,-1 3 0</inkml:trace>
  <inkml:trace contextRef="#ctx0" brushRef="#br0" timeOffset="85">16899 8510 7836,'-9'-4'3276,"0"-1"-3023,3 0-88,2-4 0,5 8 44,2-2 0,7 2-21,5 1 0,4 0 35,3 0 1,1-1-252,5-2 0,3 2 87,0-2 0,4-1-223,-4 1 0,3-4 2,-3 4 0,0 0-124,-3 3 0,-5 0 118,-1 0 0,-6 1-10,-4 2 0,-3 4 201,-2 5 0,-3 4-100,-4 5 0,-1 0 374,-2 4 1,-4 0-129,-5 3 0,1 1 167,-5 2 0,4-2-57,-4 2 1,5-4-250,-2-2 0,0 1-73,1-4 0,-1 1-242,4-2 0,1-5-832,1-1 0,3-3 538,4-3 1,0 0-1207,0 1 1785,0-1 0,8-4 0,3-1 0</inkml:trace>
  <inkml:trace contextRef="#ctx0" brushRef="#br0" timeOffset="86">17672 8408 7836,'0'-10'1638,"0"1"0,0 0-1144,0-1 0,0 4-17,0 0 235,0 4 1,-3-1-234,0 6 1,-1 6-143,1 7 0,0 2-127,-3 4 0,3 2 16,-3 4 1,0 4-224,-4 2 1,1 2 66,0 2 1,-2 2-638,-1 0 1,2 1 447,-3-4 1,3-1-752,1-2 0,-1-2 400,1-4 0,3-4-830,0-2 1,4-4 446,-2-2 0,3-3-602,1-3 1455,5-5 0,4 3 0,5-3 0</inkml:trace>
  <inkml:trace contextRef="#ctx0" brushRef="#br0" timeOffset="87">18193 8585 7836,'0'-7'355,"0"1"0,-1 3 307,-2-3 0,2 3 1,-3-2 404,0 0 1,2-2-420,-4 1 0,3-1-104,-4 1 1,1-3-186,-3 3 1,-1-1-104,-3 1 1,2-2-215,-5 5 0,1-3 80,-4 3 1,4 0-180,-1 3 0,0 1 99,-2 2 0,0 2-496,3 4 0,0 4-62,3-1 0,5 4-201,-3-4 0,7 4 128,0-4 0,2 4 181,1-4 0,5 1 48,5-4 0,0-1 101,5-2 1,1-2 307,3-4 1,-1 0-97,1 0 1,-1-1 328,1-2 1,0 1 50,-1-4 0,-2 1 837,-1-1-636,-3 2 1,1 4-223,-4 0 0,-2 1 9,-1 2 0,-4 3 20,1 6 1,-2 3 35,-1 3 1,0 2-196,0 2 1,-3-2-131,0 5 0,-1 0-102,1 3 1,2-3-278,-2 0 1,0-4-641,0 4 1,2-4 498,-2 1 0,2-4-470,1-2 0,0 0 352,0-3 0,0-1-464,0-2 681,0-1 1,1-1-889,2-2 1257,-2 3 0,8-8 0,-4 3 0</inkml:trace>
  <inkml:trace contextRef="#ctx0" brushRef="#br0" timeOffset="88">16936 9674 7836,'-5'-4'609,"1"-1"60,4-5 224,0 1-645,0 0 0,4 3 92,2-1 1,4 5-79,2-1 1,3-1-30,3 1 1,4 0-146,0 3 0,3 0-96,-4 0 1,4 0-180,-3 0 1,-1 1 142,-6 2 0,-1-1-117,-5 4 1,-1 0 44,-2 4 1,-2-1 191,-4 0 0,0 1-36,0-1 0,-4 0 7,-2 1 0,1-1-4,-1 0 11,0 1 0,-3-1-547,3 0 364,-2 0 1,7 1 17,-2-1 1,3 0 32,3 1 1,2 0-105,4 2 1,4 0 22,-1 3 0,4-3 55,-4 0 1,0 2 48,-2-2 0,-1 5 20,0-2 0,-4 0 421,-1 0 1,-4-2-182,-4 2 1,-2-3 255,-6 4 1,-3-5-185,-3 2 1,-2 0-64,-2 0 1,3-1-294,-3-3 1,2-2-407,2-1 1,3-4-774,3 1 690,1-2-1563,6-1 2131,5-4 0,10-5 0,4-6 0</inkml:trace>
  <inkml:trace contextRef="#ctx0" brushRef="#br0" timeOffset="89">17784 9618 7836,'0'-9'1437,"0"-1"1,0 1-727,0 0 0,0 3 15,0-1 165,-4 5 0,2-2-365,-5 4 0,4 1-287,-3 2 1,3 3-4,-3 3 1,-1 7-45,-2 3 0,-1 6 18,-3 0 0,3 3-435,-2 3 0,0 2 204,0 4 1,2-3-972,-3 0 0,3 0 195,0 4 1,1-2-277,0-2 1,4-2-72,2-4 0,2-4 540,1-2 1,1-3 0,2 0 0,2-5 603,4-1 0,5-7 0,0-2 0</inkml:trace>
  <inkml:trace contextRef="#ctx0" brushRef="#br0" timeOffset="90">18035 9721 11409,'-5'0'3276,"0"0"-2020,2 0 127,2-5-952,-4 4 1,7-3-445,1 4 1,3 0-50,6 0 0,4 0 21,5 0 1,3-3-373,4 0 1,4-3 284,2 3 1,3-4-110,0 4 1,0 0 41,0 3 1,-5 0 167,-4 0 0,-4 1-76,-5 2 0,-5 7 422,-1 5 1,-7 6-61,-3 1 0,-3 7 59,-3-1 0,-3 6 68,-7 0 0,2 1-97,-5-1 0,2 1-503,-2-4 0,0 0 173,3-3 0,1-1-935,3-2 1,0-2 500,3-5 1,-1 1-928,4 0 0,0-4 180,3 1 0,0-4-1218,0 4 2440,0-1 0,-4 4 0,-2-1 0</inkml:trace>
  <inkml:trace contextRef="#ctx0" brushRef="#br0" timeOffset="91">17095 10791 7836,'0'-9'2018,"0"0"-1564,0-1 1,-1 5-311,-2 2 1,2 3-120,-3 3 0,3 6 587,1 7 0,0 6-192,0 3 0,0 1-54,0 2 0,4 0-175,-1 0 1,1 3-169,-1 0 1,-2 0-360,2-3 0,1 0 264,-1 0 0,0-1-699,-3-2 0,3-3 371,1-7 0,-1-1-864,-3-5 0,0 0 421,0 1 0,1-5 843,2-2 0,2-6 0,4-2 0</inkml:trace>
  <inkml:trace contextRef="#ctx0" brushRef="#br0" timeOffset="92">17514 10763 7836,'0'-9'2713,"0"0"-1200,0-1-1177,0 1-113,0 4 1,0 2 440,0 6 0,0 2-234,0 4 0,-3 8-78,0 2 1,-5 5-169,2 1 1,1 2-93,-1 1 1,3 1-443,-4 2 0,2-1 284,-1 4 1,-1-3-434,4 3 1,-4-4 264,4 1 1,-1-2-1088,1-1 0,2-4 181,-2-2 1,2-6-935,1 0 2074,0-9 0,4 10 0,1-7 0</inkml:trace>
  <inkml:trace contextRef="#ctx0" brushRef="#br0" timeOffset="93">17765 10922 7836,'0'-10'0,"0"1"1148,0 0 0,1-1-435,2 1 0,-1 0-36,5-1 0,-4 2-50,3 2 1,1-2-232,5 1 0,0 2-79,3-1 1,-2 4-108,2-1 0,1 2-196,2 1 0,-2 0 104,-1 0 1,0 1-279,0 2 1,-1 2 74,-5 5 1,-3-1-63,1 0 0,-5 4-61,1-1 1,-2 5 81,-1-2 1,-1 3 189,-2 0 1,-2 4-103,-5 0 0,-3 4 258,-3-2 0,-1 0-67,-2 1 1,-3 0-14,1 3 1,-4-4 59,3-3 1,0-1 180,4-1 0,0-5-108,3-2-126,1-1 0,9-5-201,2 0 0,3-4 116,3 1 0,3-2-41,7-1 1,2 0 72,7 0 1,2 4 111,4-1 1,1 0 24,2-3 1,2 0-131,4 0 0,0 0-95,0 0 1,1 0 125,-1 0 0,0-3-667,0 0 0,-3-5 280,-3 2 1,-2 1-1129,-2-1 1,-3 3 642,-2-4 1,-3 5-2538,-4-1 3277,-6 2 0,-9 5 0,-5 2 0</inkml:trace>
  <inkml:trace contextRef="#ctx0" brushRef="#br0" timeOffset="94">20949 6890 7836,'-4'-9'0,"3"-1"0,-2 1 0,-1 3 1924,1 0-1326,0 4 1,3-1-470,0 6 0,-3 3-10,0 6 0,-1 4-34,4 5 1,0 0 17,0 4 0,0 0-165,0 3 1,0-2-260,0 2 1,0-3 189,0 6 1,5-2-211,1-1 1,-1-1 143,1-2 1,0 1-358,4-4 0,-1-1 29,0-2 0,-2-1-793,-1-3 1318,0 3 0,3-12 0,1 6 0,-1-6 0</inkml:trace>
  <inkml:trace contextRef="#ctx0" brushRef="#br0" timeOffset="95">20745 6862 7836,'0'-19'0,"0"1"89,0-1 1,0 4 133,0-1 0,7 5 29,2-2 0,8 3-139,1 1 1,5 0 223,5 3 1,3-1-78,0 4 0,4 1-93,-1 5 1,3 2-20,0 4 1,-1 2-213,-2 1 1,-2 2 73,-4 1 0,-4 3-45,-2-3 1,-7 3-178,-2 0 0,-7 1 98,-3 0 0,-3-1 74,-3 1 1,-6 0 2,-7-1 0,-3 1 240,-2-1 1,-4 1-84,-6 0 0,2-5 26,-2-1 1,2-3-172,1-1 0,3 0 72,0-3 0,9 1-1282,0-4 936,9 0 0,3-7-1538,4-2 1837,12-2 0,4-6 0,12 0 0</inkml:trace>
  <inkml:trace contextRef="#ctx0" brushRef="#br0" timeOffset="96">21629 6741 7836,'3'-15'275,"0"-1"1,0 5 129,-3-2 0,4 3 856,-1 1 686,0-1-829,-3 1-201,0 4-580,0 1 1,-1 5-228,-2 2 0,-3 6 42,-3 7 1,-1 2 42,-3 4 0,3 2-64,-2 4 1,-2 3-184,2 0 1,-1 4-352,4-1 0,0 2 263,-1 2 0,4 2-616,0 0 1,4 1 364,-1-4 0,3-4-256,3-2 1,2-2 207,4-1 1,4-5-612,-1-5 0,4 0 57,-4-6 993,5 5 0,-3-7 0,5 4 0</inkml:trace>
  <inkml:trace contextRef="#ctx0" brushRef="#br0" timeOffset="97">21908 6881 7836,'0'-15'1027,"0"-2"-771,0 1 1,0 3 1002,0 0-418,-4 3 414,3 5-851,-3 1 1,4 5-221,0 2 0,0 3 39,0 6 1,0 1 52,0 5 0,-3 0-166,0 7 1,0 0-137,3 3 0,0 0-335,0-1 0,0 1 238,0 0 1,0 0-616,0 0 0,3 0 335,0 0 0,0-1-562,-3-2 0,3-2 344,0-5 1,4 1-962,-4-1 648,4-3 934,-6-2 0,3-12 0,-4-2 0</inkml:trace>
  <inkml:trace contextRef="#ctx0" brushRef="#br0" timeOffset="98">21815 7058 7836,'-5'-5'3214,"1"0"-2503,4 0-290,0-3 624,0 7-197,0-3-793,4 4 0,1 0-58,5 0 1,0 0-124,2 0 0,4 3-92,6 0 0,-2 1 130,5-1 0,0-2-959,3 2 0,0 1 414,0 0 0,0-1-437,0-3 0,-5 0 485,-1 0 0,0 0 585,-3 0 0,1-5 0,-5 0 0</inkml:trace>
  <inkml:trace contextRef="#ctx0" brushRef="#br0" timeOffset="99">22206 6722 7836,'-5'-9'0,"-3"0"2142,2 0-1508,2 3 0,-2 2 802,3 4-1002,2 0 1,-6 2-73,4 4 0,0 5-93,3 7 0,-3 2-14,0 2 1,0 0-123,3 5 1,0-1-135,0 5 0,0 1-395,0-1 0,0 4 330,0-4 0,3 3-952,0-3 0,4 0 473,-1-3 1,-1-1-276,2-2 0,-4 0 273,3-3 0,-1 0-408,1-4 0,3-3 955,-3-3 0,2-1 0,1-2 0</inkml:trace>
  <inkml:trace contextRef="#ctx0" brushRef="#br0" timeOffset="100">22402 7160 14238,'-5'9'281,"2"1"1,2 0-127,1 2 0,0-1-210,0 1 0,0 2-72,0-2 0,0 4 99,0-4 0,1 3-752,2-2 0,-1-1-40,4-2-343,0-1 0,4-1 462,-1-2 1,0-1-970,0-5 1670,5 0 0,-4-5 0,4 0 0</inkml:trace>
  <inkml:trace contextRef="#ctx0" brushRef="#br0" timeOffset="101">22430 6937 7836,'-9'-4'0,"-1"1"0,1-4 540,0 1 0,3 1-427,3-1 0,1 3-82,-1 0-137,2 2 1,-2 1-1410,6 0 1515,6 0 0,6 0 0,4 0 0</inkml:trace>
  <inkml:trace contextRef="#ctx0" brushRef="#br0" timeOffset="102">22663 6704 7945,'3'-13'469,"0"1"1,4 1 665,-1 4 1,3 0-833,0 4 0,0 0-49,0 3 1,2 4 191,1 2 0,-1 8-119,1 4 0,-1 5-53,2 5 0,-3 1-113,3 2 1,-6 2-103,-1 4 0,-1 5-184,1 1 0,-1 0 12,-5 0 0,0-5-440,0 0 1,-2 1 275,-1-5 1,-2-1-496,-4-8 0,0 1 313,-1-4 0,0-1-409,-2-2 1,1-1 258,-1-3 1,1 0-262,2-3 870,-4-2 0,2 4 0,-2-5 0</inkml:trace>
  <inkml:trace contextRef="#ctx0" brushRef="#br0" timeOffset="103">20540 8510 8172,'-12'-8'1405,"3"2"1,5 1-973,-2 5-1717,4 0 795,-3 0 0,5 9 1004,0 3-327,0 5 1,2 5 138,1 3 1,-1 5-155,4 1 1,-1 1-259,1-1 0,3-2 74,-3 2 1,2 1-430,1-5 1,0 2-136,-3-7 1,2 0-1041,-2-4 1615,3 1 0,-4-4 0,-1-2 0</inkml:trace>
  <inkml:trace contextRef="#ctx0" brushRef="#br0" timeOffset="104">20316 8436 8172,'0'-19'0,"-3"3"512,0 1 1,0 4-436,3-2 1,4 6-277,2 1 1,6 1 825,0-2 1,6 3-258,0 4 0,5 0 116,5 0 1,0 0-165,0 0 1,4 4-161,2 3 0,0 4 12,3 1 0,-9 2-286,3-2 1,-9 2-12,-3 1 1,-5 3-131,-4-3 0,-5 0 176,-2 0 0,-7 0-53,-6 0 1,-3 4 12,-6 0 1,-3-4 8,-3 4 1,-2-4-61,-1 1 1,0 0 52,0-3 1,3-1-443,0-3 0,8 0-701,-2-3 355,7-2 0,2-5 187,7-2 716,11-2 0,6-9 0,10 0 0</inkml:trace>
  <inkml:trace contextRef="#ctx0" brushRef="#br0" timeOffset="105">21033 8324 8172,'4'-14'775,"3"-1"0,-3 1-427,-1 2 1,-2 5 999,-1 1-918,0 4 1,-4-3 292,-3 5 0,-1 5-213,-1 1 1,-1 3-91,-3 3 0,2 4-308,-5 6 1,2 2 117,-2 3 1,0 6-398,3 1 0,1 2 33,3 1 1,0 3-180,3 1 1,2 2 177,4-2 1,1 1-970,2-5 0,3 2 99,7-8 1,0 0-212,3-3 1,2-8 252,1-1 1,0-7 47,2 1 915,3-7 0,-5-2 0,3-4 0,2 0 0,0 0 0</inkml:trace>
  <inkml:trace contextRef="#ctx0" brushRef="#br0" timeOffset="106">21313 8538 8172,'-4'-15'0,"1"-1"0,-3 5 3276,3-2-1693,0 3-1913,-1 5 543,3 1 0,-3 8 318,4 2 0,-1 3-254,-3 4 0,3 1-63,-2 5 0,2 0-489,1 3 1,1-1 218,2 4 1,0-2-234,3 2 0,-1 1-174,1-4 0,2 3-316,-1-4 1,-2 4-266,1-3 0,0 0 419,3-4 0,-2-2-178,-1-1 1,0-3 802,3 0 0,-3-6 0,6 3 0,-2-4 0</inkml:trace>
  <inkml:trace contextRef="#ctx0" brushRef="#br0" timeOffset="107">21303 8510 8172,'-3'-22'943,"0"1"0,0 2-428,3 4 0,0 2-274,0-2 0,1 3 18,2 0 1,2 1-16,5 2 0,0 1 130,2 2 0,0-2-130,3 5 0,-2 0-208,2 3 0,1 0 169,2 0 1,1 4-266,0 3 1,-1 2-117,1 3 0,-4 0-83,1 3 1,-5 0 52,2 0 1,-4 3 76,-3-3 1,-2 3-125,-4 0 1,-1 0 99,-2-2 0,-3 1 243,-7-1 0,-1-2-125,-5 2 1,1-5 290,-1 2 1,1-3 87,-1-1 0,1-3-101,3 1 1,-2-5-132,5 1 0,3 1 80,2-1-149,5 0 74,-2-3 1,5 1-208,2 2 1,3-1 94,7 5 1,-2-1-118,5 3 1,-4-3 51,4 0 1,-2 1-168,2 2 1,1 0-562,-1 1 0,0-1 358,0 0 0,1-3-298,-1 1 1,2-1 251,0 3 0,-2-3-483,-1 1 1,-2-2 958,2 1 0,1 2 0,2-3 0</inkml:trace>
  <inkml:trace contextRef="#ctx0" brushRef="#br0" timeOffset="108">21797 8734 8172,'0'-6'3276,"0"1"-1875,0 2-1158,0 2 1,0-2 15,0 6 0,0 2 0,0 5 1,0-1-17,0 0 1,0 1 15,0-1 1,0 1-1,0 3 0,0-3-230,0 2 1,3 0-54,0 0 0,1-2 24,-1 3 0,2-3 0,5 0 0</inkml:trace>
  <inkml:trace contextRef="#ctx0" brushRef="#br0" timeOffset="109">21880 8426 8172,'0'-18'0,"0"2"0,0 1 0,0 3 0,0 0 0,2 5 0,1 0 0,2 5 0,4-1 0,0 2 1638,1 1 0,3 7-146,3 3 0,4 5-966,2 1 0,4 4-382,-1 2 0,1 5 54,-1 1 1,-1 0-420,-5 3 0,1 1 24,-8-1 1,-1 0 2,-4-3 0,-3 0 106,-4 0 1,-5 3-55,-5 0 0,-1-4-438,-8-5 0,3 0 201,-6 0 1,2 0-2300,2-4 2678,-1 1 0,0 0 0,1-1 0</inkml:trace>
  <inkml:trace contextRef="#ctx0" brushRef="#br0" timeOffset="110">20577 9674 8172,'-9'0'1470,"-1"0"0,5 5-1380,2 4 0,2 6 205,1 7 1,0 2-238,0 8 1,4 0-151,2 2 1,3 1-25,0-4 0,3 2 89,1-5 0,-1 1-619,-2-7 0,-1-1 282,0-2 1,-3-3-2027,1-1 2390,-5-4 0,2 3 0,-4-5 0</inkml:trace>
  <inkml:trace contextRef="#ctx0" brushRef="#br0" timeOffset="111">20437 9655 8172,'5'-18'0,"4"0"972,-3 3 0,3-2-349,4 5 0,1 0-605,5 6 1,0-1 13,3 4 0,-2 0 133,2 3 1,0 1-9,0 2 0,4 5 21,-1 4 0,1 5-82,-2-1 0,-1-2-137,-4 2 0,-5-1 72,-1 4 1,-4-1 36,-3 1 0,-2-4-156,-4 1 1,-5-4 60,-4 4 0,-5-2-135,-4 2 1,-5-3-42,-2-3 0,-2-1-190,-1 0 0,2 0-149,1-3 0,6-2-389,7-4 1,1 0-482,2 0 1412,4 0 0,5-8 0,5-3 0</inkml:trace>
  <inkml:trace contextRef="#ctx0" brushRef="#br0" timeOffset="112">21108 9544 8172,'0'-6'1638,"0"2"0,0 5-793,0 2 1,-5 4-313,-5 5 1,1 3-39,-4 3 0,2 6-536,-1 4 0,1 1 76,-1 5 1,6-3-127,3 3 0,2 0 133,1 4 0,1-4-1169,2 0 0,3-5 74,6-1 1,0 0-370,3-3 0,1-6 1422,2 0 0,1-7 0,0 2 0</inkml:trace>
  <inkml:trace contextRef="#ctx0" brushRef="#br0" timeOffset="113">21406 10037 8872,'-6'0'419,"1"0"-418,2 0 1230,2 0-794,-3 0 1,1-4-144,0-2 1,-3-3 42,3 0 0,-1-4-52,4-3 1,-3-6-329,0-2 0,0-7 92,3-4 1,3-1-55,0-1 1,5-3 24,-2-1 0,5 5 95,2 5 0,-1 3-23,-3 3 0,4 5-11,-1 7 1,1 2-10,-4 8 1,0 0 27,0 3 1,1 1-112,-1 2 0,-1 2 123,-1 4 0,0 4-226,-4-1 1,1 4 103,-1-4 1,-2 5-182,2-2 0,-3 0-72,-3 0 0,1 1-66,-4 2 0,0-2 254,-4-1 0,0-2 59,-2 2 1,1-4 70,-1-2 1,0 0-110,0-3 1,5 0 146,-2 0 1,1-3-34,-1 3-6,4-4-50,1 2 0,4-3 4,0 2 0,1-1-8,2 5 0,2-1-20,4 3 0,2 1-112,1-1 1,-2 0 102,3 0 1,0 1-673,0-1 1,2 0 301,-2 1 1,2-1-666,-2 0 0,2 1-14,-3-1 1078,1-4 0,0 3 0,2-2 0</inkml:trace>
  <inkml:trace contextRef="#ctx0" brushRef="#br0" timeOffset="114">21722 9925 12396,'-5'0'1282,"1"5"0,4 1-1325,0 6 0,0-2-220,0 3 0,0 0-180,0 0 0,0 3-623,0 0 1,1 1-503,2 2 0,-2 0-75,2-1 1643,-2-3 0,3 2 0,2-2 0</inkml:trace>
  <inkml:trace contextRef="#ctx0" brushRef="#br0" timeOffset="115">21676 10056 8172,'-10'-4'2069,"5"2"-1774,2-5 96,2 5 178,1-6 0,4 4-106,2-2 0,6-2-33,0 5 1,1-1-173,-4 1 0,0 2-128,1-2 0,-1 2 140,0 1-336,-4 0 1,3 4 46,-5 2 1,0 0 50,-3 4 1,0-3-219,0 5 0,-4 2 37,-3-2 1,2 2 11,-1-2 0,3-2 43,-3 3 0,4-3 43,-1 0 0,-2-1 170,2 0 1,0-3-73,3 1 1,1-4 106,2 3 0,-1-4-78,5 1 1,-1-2-74,3-1 1,0 0 55,1 0 0,2 0-745,1 0 0,2-1-94,-2-2 1,2 1-418,-3-4 1,5 0-815,-1 0 2011,-3-2 0,5-1 0,-4-6 0</inkml:trace>
  <inkml:trace contextRef="#ctx0" brushRef="#br0" timeOffset="116">21992 9599 8172,'0'-9'1581,"0"0"1,0 0-1382,0-1 1,1 5-284,2 2 1,3 2 852,3 1 0,1 2-289,3 4 0,-2 1-77,5 9 1,-1 4-211,4 4 1,1 4-214,-1 3 0,1-1 82,-8 5 1,-1-2-69,-4 1 0,0 1-334,-4-4 1,0-1 213,-3-5 1,-4-1-506,-2-3 1,-3-4 274,0 2 1,0-7-873,0 0 1,-2 2-34,-1-2 1260,1 1 0,-6-4 0,2 0 0</inkml:trace>
  <inkml:trace contextRef="#ctx0" brushRef="#br0" timeOffset="117">20670 11201 8172,'-5'0'962,"0"0"-669,2 0 1,1-3-702,-5 0 1,5-4 292,-1 0 1,-2-2 391,-1-3 1,1-4 331,-2-6 1,1-1-261,-3-5 0,0-4 60,-1-3 1,1-5-259,0-3 0,-1 0 20,1 0 0,4 3 38,2 0 0,2 3 4,1 3 1,1 2-36,2 4 1,3 5-39,6 4 1,0 5-180,3 5 1,1 3 35,3 3 1,2 2-94,1 1 1,3 2 57,-3 4 0,3 2 73,0 7 0,1 1-124,-1 2 1,-3 1-98,-7 0 0,2 0-27,-5 3 1,-4-2 20,-4 1 0,-3-4 159,-1-2 1,-9 1-33,-3 3 1,-5-2 92,-1-1 1,-5-3-95,-2-4 1,1-2-453,-1-1 1,5-4 199,-2 1 1,3-2-948,4-1 1,1-4 1264,5-2 0,4-7 0,1-1 0</inkml:trace>
  <inkml:trace contextRef="#ctx0" brushRef="#br0" timeOffset="118">21210 10484 9968,'0'-9'808,"3"3"-417,0-1-313,0 5 1,-4-1 992,-2 6 0,-2 3-336,-4 7 1,-5 1-113,-1 5 1,-3 7-361,0 2 1,-1 5-171,0-2 0,4 7-523,-1-1 0,6 6 383,1-3 1,4 1-790,5-4 1,0-3 483,0 0 0,4-1-348,2 1 1,3-5-164,4-4 1,-2-4-389,4 0 0,0-1 451,0-1 800,3-9 0,-7 5 0,5-9 0,1-2 0,0-2 0</inkml:trace>
  <inkml:trace contextRef="#ctx0" brushRef="#br0" timeOffset="119">21434 11015 8172,'0'-18'-94,"0"3"366,0-7 1,-1 2 461,-3 2 0,3-5-24,-2-2 0,2-2-267,1-1 0,-3 0 66,0 0 0,0-5-180,3-4 0,3 3 39,0-3 0,5 6-74,2 0 0,-1 3 0,3 3 1,-1 6-108,-2 7 1,0 6 15,1 2 0,-1 3-254,0 1 1,-2 5 79,-1 1 1,0 5-194,3 2 0,0 3 114,-3 0 0,1 4-232,-4 2 0,1 1 134,-1-1 0,-2-2-486,3 5 0,-4-4 242,-4 0 0,-1-2 25,-4-3 1,0 1 340,-1-1 0,-2-3-169,-1 0 1,-2-4 387,3-3 1,-4 1-87,4-4 0,-1 1 155,4-4 136,4 0 188,1 0-420,4 0 1,4 3 70,2 0 1,3 4-219,4-1 0,-2 2 70,5 2 1,-4 2-402,3 1 1,-2 0-243,2-1 0,0-1-472,0 1 1,2 0 94,-5 0 1,4-2 930,-4 3 0,1 1 0,-4 1 0</inkml:trace>
  <inkml:trace contextRef="#ctx0" brushRef="#br0" timeOffset="120">21825 10950 8172,'0'-7'1614,"0"1"-563,0 4-770,0-6 1,0 6 24,0-4 1,4 3 218,2 0 0,2-1-170,2 1 0,0-3 54,2 3 1,0 0-289,3 3 0,-2-3 97,2-1 0,-2 1-285,2 3 0,-4 0 155,2 0 0,-6 1-217,-1 3 1,-4-2 73,2 4 0,-3 0-20,-1 3 1,-1 1-41,-3-1 0,-1 1 56,-4 3 0,0-4-94,-1 0 1,1 1 88,0-4 0,-1 2-196,1 1 0,3-2-115,0-1-15,4 0 1,-3 3 81,5 1 1,1-4 100,3 0 1,1 0 56,4 4 0,1-1-50,3 0 0,-2 1 284,5-1 0,-5 0-87,2 0 0,-4 1 333,-3-1 1,1 4-143,-4-1 0,0 0 311,-3-2 1,-4-1-237,-2 0 1,-2 1-151,-1-1 1,-2-1-76,-1-2 1,0 2-218,-3-5 1,4 0-1295,-2-3 1,3 0 141,0 0 1331,-3-4 0,3-6 0,-4-4 0</inkml:trace>
  <inkml:trace contextRef="#ctx0" brushRef="#br0" timeOffset="121">22039 10549 8172,'5'-14'0,"3"-1"1722,-2 3-1180,-1 6 1,4-6 268,0 9 1,2 0-324,4 3 1,1 5 31,2 5 1,1 3-136,-1 6 0,1 3-44,0 3 0,2 3-194,1 3 1,-3-1-255,-4 4 1,0-1-284,0 2 0,2 3 297,-5-4 0,-2 3-326,-4-6 0,-4 3 240,1-3 0,-6 2-260,-3-5 0,-6 1 126,0-7 1,-5 0-33,2-4 0,-3 1-262,0 0 1,-1-4-336,0 1 0,-2-4 942,-1 4 0,-3-4 0,3 4 0,2 0 0,0 2 0</inkml:trace>
  <inkml:trace contextRef="#ctx0" brushRef="#br0" timeOffset="122">1788 9236 8211,'-5'-9'0,"-4"0"278,3-1 1,1 5-300,-1 2 816,4 2 0,-3 9-259,5 5 1,0 4-26,0 5 0,0 2-364,0 4 1,4 4 21,-1 2 0,4 2-264,-1 2 0,2 0 104,2 2 0,-4-2-300,0 3 1,0-6 154,4-1 0,-4-4-626,0 1 0,-1-3 29,1-3 0,0-3-167,-3-7 1,-2-1-146,2-5 1045,-2 0 0,-1 1 0,0-1 0</inkml:trace>
  <inkml:trace contextRef="#ctx0" brushRef="#br0" timeOffset="123">1695 9553 8211,'6'0'0,"0"0"0,-3-3-219,3 0 1,5 0-30,4 3 0,3 0 531,0 0 1,5 0-19,2 0 0,3 0-188,3 0 0,-1-1-795,4-3-482,0-1 979,-1-4 0,2-1-248,-3-3 60,-1-1 318,-4-5 0,-1-1-47,-4-1 0,-4-3 0,-9-4 0</inkml:trace>
  <inkml:trace contextRef="#ctx0" brushRef="#br0" timeOffset="124">2160 9208 8211,'-4'-14'212,"3"0"1,-6 8 1388,4 0-322,-1 4-793,0-2 1,3 5-31,-2 2 0,2 6 231,1 7 0,0 7-224,0 5 1,0 1-58,0 5 1,1 1-348,2 5 1,-1 2-1845,5 1 1806,-5 3 1,6-7-1506,-2 4 1020,2-8 1,-1 7-882,-1-11 0,0 1 124,3-10 726,1-5 0,-1-3-753,0-5 789,1-4-418,-1-1 877,0-8 0,1-9 0,-1-7 0</inkml:trace>
  <inkml:trace contextRef="#ctx0" brushRef="#br0" timeOffset="125">2337 9106 8125,'-14'0'0,"1"0"0,3 3 886,0 0 1,4 1-316,0-1 0,4 0 66,-1 3-697,2 0 64,1 3 45,0-4 1,1 3-383,2-5 160,-2 4 56,7-6 489,-3 3-279,5-4 22,-1 0 326,0 0-229,-3-4 1,2-4 240,-2-5-354,-2-7 0,4 4 102,-1-6 119,1-1-96,-3 3 1,0-6 72,-2 4 507,-2-3-460,8 1 0,-8 0 332,2 2-380,-2 7 1,-1-2-180,0 5 228,0-1-1515,0 8 743,0 1 36,0 12 0,3 2-65,0 5 1,4 2-342,0-5 1,-2 4 60,1-4 1,0 4 260,3-4 1,1 0 324,-1-2 1,-3-4-90,0 0 0,-2-4 341,2 1 0,-3-2-143,3-1 1,-3 0 880,3 0-437,-4-4 1,3-1-211,-5-4 1,3-1 327,0 1 1,0 3 218,-3 0-37,0 4-271,0-7-1056,0 8-1415,0-3 1584,4 12 0,-2-1 130,4 5 0,-3-2-848,4 0 0,-1-1 498,3 0 1,0 1 674,1-1 0,3 0 0,2 1 0</inkml:trace>
  <inkml:trace contextRef="#ctx0" brushRef="#br0" timeOffset="126">2719 8799 8125,'0'-5'784,"-3"-4"97,0 3 1,-1 1 1156,4-1-1358,0 4 0,0-4 626,0 3-618,0 2-626,0-3 1,0 15-23,0 1 0,0 7-288,0-4 201,5 7 46,-4-3 0,3 7-459,-4-4 226,0 0 156,4-4 0,-3 2-331,2 2 237,-2-7 75,-1 7 1,0-12-9,0 3 69,0 1 1,1-6-215,2 1 215,-2-6 31,8 1 1,-4-4-2,4 0 0,0 0 96,1 0 1,-1-3-316,0 0 1,1-3-268,-1 3 1,3-4 92,1 4-1408,-1-4 831,2 6-1001,-4-3 988,3 4 988,-3 0 0,-1 0 0,0 0 0</inkml:trace>
  <inkml:trace contextRef="#ctx0" brushRef="#br0" timeOffset="127">3073 9320 8125,'-6'-4'3276,"2"3"-1694,4-7 1,1 6-976,2-5 1,4 4-362,5-3 0,-1 3-514,5-3 1,-1 3-962,4-3 0,3 3 663,0 0 1,0-1-241,0 1 1,-2 0 327,1 3 1,-1 0 477,-1 0 0,-1 0 0,1 0 0</inkml:trace>
  <inkml:trace contextRef="#ctx0" brushRef="#br0" timeOffset="128">3156 9469 8125,'0'5'3276,"0"0"-100,0-1-2333,0-3 1,3 4-612,1-2 0,6-2 22,-1 2 0,4-2-249,-1-1 0,3 0 85,3 0 0,2 0-1277,2 0 0,-2 0-40,5 0 1,-4 0-1967,0 0 3193,-1 0 0,3 0 0,1 0 0</inkml:trace>
  <inkml:trace contextRef="#ctx0" brushRef="#br0" timeOffset="129">4153 9395 8125,'0'-10'747,"0"1"-119,0 0-518,-4-1 1,2 1 100,-1 0 1,2 3 332,1-1 1,0 1-132,0-3 1,-1 1 73,-2 1 1,2-1-6,-2 2 1,1 1-25,-1-1 1,1 0-76,-4 0 0,2 2-129,-2 4 1,0-3-210,-3 0 1,-1 0 143,1 3 1,-3 4-119,-1 2 0,-3 6 107,0 4 0,-1 2-492,-2 0 1,4 5-16,-1 2 1,2 2-178,-2 1 1,3-2-165,3-1 1,4 2 295,0-2 1,4-3-307,-1-4 0,6 0 213,3-6 1,2-2 84,2-4 0,2-4 142,0 1 1,5-3 161,-2-3 0,3-2 74,1-5 0,-2-3 78,-1-2 0,1 0 307,-1 0 0,-2-1-252,2-3 0,-5 5 399,2 1 1,-6 0 44,-1 1 301,0-1-173,0 8-591,-2 1-232,-4 4-160,0 4 1,0 1-567,0 5 0,3-1 451,0 0 0,4 0-760,-1 1 0,4-4 395,2 0 0,-1 0 115,5 4 647,-5-1 0,7 0 0,-4 1 0</inkml:trace>
  <inkml:trace contextRef="#ctx0" brushRef="#br0" timeOffset="130">4348 9562 8125,'-1'-6'540,"-2"0"0,1 3 277,-4-3 0,4-4-264,-1-2 0,-2-2-81,2 2 0,-3-3-346,3-3 1,0-5-2,3-2 1,0 2-553,0 2 0,1-2 340,2 1 1,3 2-1077,7 4 0,-2 4 581,5 5 0,0 2-428,6 2 1,-1 3 565,3 0 0,0 4 444,1 6 0,2 0 0,-2 2 0,-1-1 0,0 1 0,-6-5 0,1 0 0,-7-4 0,0 3 946,-1-4-644,-6 2 0,-2-4 2917,-6 0-2081,-2-4 0,-5 2-234,1-4 1,0 4-391,-1-1 0,1 0 189,0 0-599,0 2 1,-1-3 99,1 4 1,3 0-856,0 0 1,3 1 503,0 2 1,2 2-831,1 5 1,0-1 199,0 0 1,4 2-101,3 1 1,1 3 353,1 3 0,4 5 228,-1 2 0,4 2 263,-4 1 1,4 1-149,-4 2 0,0 1 493,-2 2 0,-5-2-225,-2-4 1,-4 0 770,-5 0 0,-2-4-266,-7-3 0,-1-2-29,-2-4 0,-1-1-698,1-5 1,-1-4 122,0-2 1,5-1-1291,1-2 0,3-9 651,1-3 0,4-9 650,1-4 0,3-6 0,1-2 0</inkml:trace>
  <inkml:trace contextRef="#ctx0" brushRef="#br0" timeOffset="131">4786 9385 8125,'5'-9'0,"0"1"0,-2 2 834,-2-3-135,8 8 1,-7-2 850,4 6 1,-3 2-999,3 5 1,-4 3-257,1 3 1,1 1-406,0 2 0,0 0 159,-1-1 0,-2 1-345,2-1 0,-1 1 270,1 0 1,-2-4-1955,2 1 574,-2-5-121,-1 2 1741,4-7 1,-3-6-222,3-7 0,-2-5 333,1-3 1,-1-7-221,4-3 0,0 1 683,4-1 0,-1 5-266,0-2 1,0 0 169,1 4 1,-1-2-204,0 8 1,1 0-175,-1 6 0,0 2-225,1 4 0,-1 0 113,0 0 0,-3 1-260,1 2 1,-1 3 93,3 7 0,-3-2-524,1 4 0,-4-2 256,3 2 0,-1-2-591,1 2 1,-1-3 255,-1 0 1,-3-2 67,2 0 0,-1-2 31,1-2 1,-2-1-306,2-1 1048,-2-3 1,2 2-253,0-6 1,1-6 377,-1-3 1,3-5-223,3 2 0,-3-3 311,0 0 0,1 0 6,2 2 0,-3 0 155,0 4 0,1-3 875,2 6-991,-4-3 1,2 10-271,-4-4 1,0 5-30,-3 1 0,0 4-267,0 5 1,4 1 112,-1-1 1,0 5-721,-3 1 0,0 0-348,0 0 0,3 1-656,0 2 1,4-2 165,-1-1 0,3-2 769,0 2 1,1-2 703,3 2 0,5-4 0,6 3 0</inkml:trace>
  <inkml:trace contextRef="#ctx0" brushRef="#br0" timeOffset="132">5577 9413 8125,'0'-9'756,"0"0"0,0-1-416,0 1 0,-3 0 433,0-1 1,-1 4 585,1 0 0,2 0-679,-2-4 0,-2 4 70,2 0 1,-3 3 249,3-3-133,-4 4-628,2-2 0,-5 4 32,1 0-77,0 0 1,-1 4-543,1 2 1,0 6 25,-1 4 1,-1 1-334,2 2 0,-2 0-520,8-1 0,-3 1 509,3 0 0,0-1-215,3 1 1,0-4 357,0 1 0,1-6-185,2-1 468,2 1 1,5-9 273,-1 2 1,0-3 133,0-3 1,1-2 211,-1-5 0,-3 0 464,1-2 0,-2 1-417,1-1 1,2 1-136,-2 2 1,0 0 15,0 0 0,-3-1-805,3 1 1,0 0 271,4-1 0,-4 2-135,0 2 1,0-2-56,4 1 1,-2-1-167,-2-1 0,2-1 732,-2 1 0,0 0-176,0-1 1,-4 1 1042,1 0 1,-2 0-512,-1-1 0,0 4 1504,0 0-676,0 4-1314,0-2 0,3 5-5,0 2 0,3 2 163,-2 4 0,3 4-368,-1-1 0,3 5 168,4-2 0,-2 0-772,5 0 1,-1-2 360,4 2 1,-1-3-905,1 4 0,3-5 536,-1 2 1,5-6-283,-1-1 1,2-3 340,1 4 1,-4-5 740,-2 1 0,-3-6 0,0-3 0</inkml:trace>
  <inkml:trace contextRef="#ctx0" brushRef="#br0" timeOffset="133">6033 9162 8125,'-9'-5'2874,"0"2"-2227,-1-3 0,1 5 597,0-2 0,3 2-405,-1 1 1,4 4-113,-3 3 1,0 5-393,-3 4 1,2 5-153,1 4 1,0 3-656,-3 3 1,-1 2 340,1 4 0,0 0-399,-1-3 1,1 1 391,0-4 1,-2 0-1502,-1-3 1,2-1 1416,-3-2 0,-1 2 1,-1-4-1</inkml:trace>
  <inkml:trace contextRef="#ctx0" brushRef="#br0" timeOffset="134">5009 10298 8125,'-9'0'0,"0"0"1638,-1 0 0,4 0-500,0 0 1,3 0-155,-3 0 1,2 4-407,-2 2 1,4 2-703,-1 2 0,2 2 87,1 1 1,0 3-10,0 0 0,1 0-152,2 0 1,2 0-455,5-3 1,2 0-610,1 0 1,-1-4 591,-3 0 1,4-1-618,-1-4 0,5-1 584,-2-3 1,-1 0 701,-2 0 0,2-9 0,1-1 0</inkml:trace>
  <inkml:trace contextRef="#ctx0" brushRef="#br0" timeOffset="135">5074 10018 9134,'-9'-6'3276,"0"0"-2521,-1 4 0,1-5 361,0 4 1,3 0 89,-1 3-2319,5 0 812,-2 0-519,4 0 1,0 4 0,0 1 0</inkml:trace>
  <inkml:trace contextRef="#ctx0" brushRef="#br0" timeOffset="136">6741 9078 8125,'-9'-23'0,"0"4"303,3-3 0,-1 6-173,4 4 0,0 2 1881,3 0-1358,0 5 0,0 2-21,0 6 1,3 3-147,0 7 1,3 2-218,-3 7 1,5 3-77,-2 6 0,-1 2-123,1 4 1,-3 0-431,3 1 1,-2-4 313,2 0 1,-3-3-1248,3 3 1,-3-4 594,3 1 0,-4-6-698,2-3 0,0-3 600,-1 0 0,0-4 796,-3-3 0,-4-2 0,-1 0 0</inkml:trace>
  <inkml:trace contextRef="#ctx0" brushRef="#br0" timeOffset="137">6536 8966 8125,'0'-18'0,"0"-1"979,0 0 0,5 2-350,5 1 0,3 0-649,6 3 1,4 4 16,1 3 1,4 4 850,3-1 0,2 3-283,5 3 0,-4 6-259,0 7 0,-1 4-201,1 2 0,-3 3 65,-6-3 1,-6 2-221,-7-2 1,-6 0 144,-3-3 1,-2-1-249,-1 1 1,-5-2 86,-4-1 0,-4 0-327,-6-3 1,0 1-128,1-4 1,-1 1-169,0-5 1,1-1-30,-1 2 0,2-5-329,1 1 1,3-2-769,3-1 1814,1 0 0,0-8 0,-1-3 0</inkml:trace>
  <inkml:trace contextRef="#ctx0" brushRef="#br0" timeOffset="138">7309 8808 8125,'1'-9'477,"2"-1"1,-2 4 1739,2 0 113,-2 4-1694,-1-2 1,-5 12 141,-4 5 0,-2 4-299,-4 5 1,-2 6-224,-4 6 1,1 5-291,-2 2 0,3 3 84,0-1 0,5 2-285,1-2 1,7 0-579,3-3 0,2-6-680,1 0 1,7-5 744,2-4 0,8 1-562,2-4 0,0-1 634,6-6 1,0 2-218,3-5 0,4-3 893,2-2 0,2-2 0,1 1 0,1-3 0,-1-2 0</inkml:trace>
  <inkml:trace contextRef="#ctx0" brushRef="#br0" timeOffset="139">7672 9069 8125,'-4'-14'2826,"0"4"-2202,-2-2 0,-2 4-588,5 2 407,0 4-132,3-2 27,0 12 0,0 3-86,0 7 1,0 2-371,0 2 1,1-2 73,2 5 0,-2 0-800,2 3 1,0-3 439,0-1 0,-2 1-911,2 3 1,1-1 419,-1-2 1,0 1-95,-3-4 989,0-1 0,0-2 0,0 0 0</inkml:trace>
  <inkml:trace contextRef="#ctx0" brushRef="#br0" timeOffset="140">7607 9143 8125,'0'-33'0,"4"-2"293,2 4 1,4 4-55,2 5 0,3 4 74,3 2 0,5 1-74,2 5 0,-3 0 473,0 7 1,-2 0-191,-2 3 0,4 5-91,0 4 0,0 5-280,-4 4 0,1 2 118,0 2 0,-2 2-292,-1 3 1,0 2 104,-3 2 0,-1-2-3,-3 2 1,0-2 23,-3-1 0,-2-1-301,-4-2 0,-4 1 19,-2-4 0,-7-1 156,-2-2 0,-3-3-303,-1-1 0,1-4 118,-1 2 0,1-6-888,-1-1 0,4-4 487,3 1 0,2 2-2083,0-2 2692,1 0 0,4-7 0,1-1 0</inkml:trace>
  <inkml:trace contextRef="#ctx0" brushRef="#br0" timeOffset="141">8296 8799 8125,'0'-15'511,"0"3"1,0-2 1619,0 2-1877,0 4-435,0-1 1,0 9 1588,0 0 0,0 7-664,0 8 0,0 5 342,0 8 1,0 8-476,0 4 0,0 2-609,0 1 1,0 1-105,0 2 0,0 3 142,0 4 0,0-5-702,0 5 0,0-4 338,0-3 1,0 0-845,0-3 1,0-5 487,0-4 1,0-7-483,0 1 0,0-6 540,0 0 1,1-7-444,2-2 1,-1-7 19,4-3 1045,5-2 0,-1-5 0,4-1 0</inkml:trace>
  <inkml:trace contextRef="#ctx0" brushRef="#br0" timeOffset="142">8668 9022 8125,'0'-9'0,"0"0"3205,0-1-1731,0 1 504,0 4-805,0 1-551,0 16 1,0-1-211,0 11 0,4 3-310,-1 3 1,0 0-69,-3 3 1,1 1 111,2-1 1,-2 3-771,2-3 0,-2 1 420,-1-1 1,0-3-1242,0 0 1,0 0 595,0-3 0,0-3-671,0-4 0,3-3 521,0-6 0,0 0-212,-3 1 1211,0-5 0,-4-5 0,-1-5 0</inkml:trace>
  <inkml:trace contextRef="#ctx0" brushRef="#br0" timeOffset="143">8622 9283 8125,'-5'-9'860,"1"2"1286,4 1-1497,0 4-395,0-6 0,1 7 281,2-2 0,3 2-104,6 1 1,3 0-332,3 0 1,1 0 87,0 0 0,2 3-656,1 0 0,4 1-2,-1-1 1,2-2-408,1 2 1,0-2-549,-1-1 0,-2-1 657,0-2 0,-4-3-30,1-6 798,-7 1 0,-1-11 0,-5 3 0</inkml:trace>
  <inkml:trace contextRef="#ctx0" brushRef="#br0" timeOffset="144">9013 8929 8125,'0'-14'1338,"-1"-3"-668,-2 5 1254,2-1-700,-3 8-436,4 1 0,0 5-318,0 2 1,0 6-22,0 7 1,3 3-227,0 2 1,0 3-16,-3 4 1,0 3-402,0 0 1,0 4 200,0-1 1,0-1-994,0 2 1,0-4 471,0 3 0,0-1-1126,0 1 1,0-3 668,0-6 1,0 2 83,0-2 1,0-3 885,0 0 0,4-6 0,1-3 0</inkml:trace>
  <inkml:trace contextRef="#ctx0" brushRef="#br0" timeOffset="145">9404 9320 8125,'-5'0'3276,"0"0"0,2 0-2318,1 0 490,-2 0-992,0 0 0,3 1-182,-2 2 1,2 2-172,1 5 0,-3-1 81,0 0 0,0 2-313,3 1 0,1 0 177,2 3 0,-2-4-479,2 2 1,2 0 164,1 0 1,3-1-975,0-3 0,1 0 136,3-3 0,-2 1-190,5-4 1,-4 0 278,4-3 1,-1-1 140,4-2 874,-5-2 0,4-8 0,-4-2 0</inkml:trace>
  <inkml:trace contextRef="#ctx0" brushRef="#br0" timeOffset="146">9488 9134 8125,'-10'-4'0,"1"2"0,0-4 0,1 2 3150,1-2-1386,-1 4-1515,7-6-1556,-3 7-280,4-3 1,1 4 1586,2 0 0,2 0 0,5 0 0</inkml:trace>
  <inkml:trace contextRef="#ctx0" brushRef="#br0" timeOffset="147">9739 8752 8125,'0'-12'0,"0"-1"1143,0 1 0,4 7-651,2 2 0,4 7-268,2 5 1,-1 9 857,1 7 1,1 6-522,0 3 1,-1 3-1,-2 3 1,2 7-320,-6-21 0,0 1 0,1 1 1,-1 2-245,-1-1 1,-1 1 0,-1-1 0,-1 0 135,0 0 1,-1-2-1,0 0 1,-1 0 31,0 23 1,-1-9-112,-2-10 0,-2-6-201,-4-3 1,0-4-2589,-1-2 2058,1-3 0,0-4-963,-1-3 1,4 1 1522,0-4 1,0 4-1,-4-1 1</inkml:trace>
  <inkml:trace contextRef="#ctx0" brushRef="#br0" timeOffset="148">12719 8221 8215,'5'-4'-256,"3"-1"256,-2-4 0,4 0-329,2-1 1,4 5 58,5 2 1,5 3 228,8 3 1,6 2 8,9 5 1,-22-5 0,0 0-268,4 1 0,0 0 1,3-2-1,0 0 262,6 0 1,1 1-1,3-2 1,0 0 8,4 0 1,0 0-1,3 0 1,0-2-340,0 0 0,0-2 0,-15 1 0,-1 0 1,2 0 338,1 0 0,0 0 0,0 0 0,1 0 0,0 0 0,-1 0 23,2 1 0,-1-1 0,0-1 0,1 1 1,0-2-1,-1 1-12,0 0 1,-1 0 0,0 0 0,2-1-1,-1 0 1,1 0 39,-1 1 1,1 0 0,-1 0 0,2-1-1,-1 0 1,1 0-20,-1 1 1,1 0-1,-1 0 1,0-1-1,0-1 1,-1 1 4,-1 1 0,-1 0 0,0 0 0,-1-1 0,0 0 0,0 0 15,1 1 1,-1 0-1,0 0 1,1-1-1,0 0 1,0 0 53,0 0 0,0 2 0,0-1 0,0 0 0,0-1 0,0 2 47,16 0 1,0 0 0,-18-1 0,1 0 0,0-1-51,1 1 1,1 0 0,-1 0 0,1 0 0,0 0 0,1 0-52,-1 1 1,0 0 0,1 0 0,-1 0-1,1 0 1,0 0 14,-1 0 1,0 0-1,0 0 1,2 0-1,0 0 1,0 0-73,1 0 0,1 0 0,0 0 0,1 0 1,0 0-1,1 0 2,-2 0 0,1 0 0,-1 0 0,1 0 0,0 0 0,-1 0-13,0 0 0,-1 0 1,1 0-1,-1 0 1,2 0-1,-1 0 23,1 0 1,1 0 0,-1 0 0,1-1 0,0 0 0,0 0-50,-2 0 1,0 0 0,1 0 0,-1-1 0,1 0 0,-1 0 7,-2 1 0,-1 0 0,0 0 0,0-1 1,-1 1-1,1 0 33,-1 0 1,1 0 0,-1-1 0,-2 1 0,0 0 0,-1-1 37,17-1 0,-1 0 1,-4 0-1,0 1-252,-3 0 1,-1 1 0,-3 0 0,0 0 254,0-2 0,-2 0 0,-3 1 0,-1 2-92,-2-2 0,-2 0 0,-1 2 0,-2-1 123,20 1 0,-5 0 320,-1 0 1,-7 0-342,-3 0 0,-6 3 871,-4 1 1,-1 3-879,-1-1 1,-2 5 669,-1 2 1,1 3-673,-1 0 1,0 6 293,0 2 0,0 4-339,-3 3 0,2 4-6,-2 5 1,-2 6-199,-7-20 0,-2 1 1,2 2-1,0 1 233,-3 1 0,1 0 0,-1 3 0,1 1-11,-2 0 1,0 1-1,-2 1 1,0 0 4,-1 2 0,-1 0 0,2-1 0,-1 1-297,0 1 1,0 0 0,0 0 0,0 0 295,-2 0 1,1 1 0,0 1 0,1 0 19,0 2 1,0-1 0,2 0-1,0-1-6,0 3 1,-1 0-1,0-1 1,0-1 1,0 0 1,1 1 0,-1 1 0,1 0 19,0 3 0,2 0 0,-1-1 1,0 0-339,-1 1 1,2 1 0,0-2 0,1 0 315,-1-1 1,1 1 0,1 1-1,1 1 5,-1 1 1,0-1 0,0 0 0,-1 0-37,2-1 1,-1 0 0,-2-1 0,1-1 32,1-1 0,0 0 1,-2 1-1,0 1-20,0 0 1,1-1-1,0-3 1,0 0 21,0 1 0,-1-1 0,1-3 1,-1-1-178,-1-1 0,0 1 1,2-1-1,0 1 185,-1 0 1,1-1-1,0-3 1,0-1 3,0 0 0,-1 0 0,-1-2 0,1 0-19,0 1 0,1-1 0,-1-1 0,-1 0 46,0 1 0,0-2 1,0-3-1,0 0-45,0 26 0,-4-5 19,-2-1 0,-6-4 204,0 1 1,-5-9-254,2-1 0,-7-4-14,-3-2 1,-3-4 17,-3-2 1,-2-3-4,-4 0 1,-9-5-20,-3-1 1,20-8 0,-1 0 162,-2 0 0,-1 0 0,-1-1 0,0 0-117,-3-1 1,0 0 0,0-1 0,-1 0-61,-3-2 1,-1 0-1,-2 0 1,0 0 80,-3 0 1,1 0-1,-2 0 1,-1-1-211,3 0 0,-1-1 0,-1 1 1,-1 0 277,-2-2 0,0 0 0,16 1 0,-1 0 0,1 1-49,0-1 1,0 0 0,0-1 0,-2 1 0,1-1 0,-1 0 25,1 1 1,0 0 0,-1 0 0,0 0-1,0 0 1,0 1-54,-2-1 1,1-1 0,0 2-1,-2 0 1,0 0 0,0 0 14,-1 0 1,-1 0 0,1 0 0,-1 1-1,0-1 1,-1 0-285,1 0 0,0 0 0,-1 0 0,0 1 0,0 0 0,0-1 267,-3 0 1,-1 0-1,0 0 1,0 0-1,-1 1 1,0 0-34,0 0 0,-1 0 1,1 0-1,-2 0 0,-1 0 1,1 0 0,3 0 1,-1 0 0,1 0-1,-2 0 1,0 0 0,0 0-4,-1 0 1,0 0-1,1 0 1,0 0-1,0 0 1,0 0 27,1 0 0,1 0 1,-1 0-1,2-1 1,-1 0-1,2 0 4,1 0 1,1 0-1,-1 0 1,1-1-1,-1 1 1,1 0 34,-1-1 0,1 1 0,-1 1 0,1-1 0,0 1 0,0 0-148,1-1 0,-1 0 1,1-1-1,0 1 0,1 0 1,0-1 111,1 1 0,1 0 0,0 0 0,-2 0 1,0-1-1,0 1 4,0 0 1,1 0-1,0 0 1,-2 0-1,1 1 1,0 0-20,1-1 0,1 0 1,0 0-1,-2 0 0,1 0 1,0 1 12,2-1 0,1 0 0,0 0 0,-1 0 0,0 1 1,0 0-37,1-1 0,0-1 1,-1 1-1,1 1 1,-1 0-1,1-1 32,0 1 0,1 1 0,0-2 1,-17 0-1,0-1 0,5 1 0,0-1 0,0 0 1,0 1 40,0 1 0,0 0 0,1 0 1,1-1-38,5 0 1,1-1-1,-1 1 1,1 0 159,4-2 0,1 0 0,2 0 1,1 1-148,0-1 1,2-1 0,1 0 0,1 0 393,1 1 0,1 0 0,-22-6-409,5-4 1,5 2-5,0-5 0,6 1 826,8-4 1,1-1-825,4-1 0,1-3-62,-1-4 0,3-4 58,1-2 1,3-3 516,0-4 0,2-2-521,0-7 1,1-2-9,4 25 0,1-2 0,0-2 0,2-1 4,-2 0 1,1-1-1,2-3 1,0 0-1,0-1 0,-1-1 0,1 1 0,1-1-3,0-2 1,0-1-1,0 1 1,1-1-191,1 0 1,-1-1-1,0-3 1,1 1 171,3-3 1,0 0 0,-2 3 0,1 0-292,2-1 1,0 0 0,0-1 0,-1 0 331,-1 0 0,1-1 1,0 0-1,0-1-22,2-3 1,-1 0 0,-2 4 0,-1 1 32,2-2 1,-1-1-1,0 1 1,-1 0 1,0-1 1,0-1-1,0-2 1,-1 0 0,-1 16 1,0 0 0,0 0-1,0-15 1,0 0-197,1 16 0,0 0 0,0 0 0,0-14 0,-2 0 211,2-1 1,-1 0 0,0 1 0,0-1 19,-1-1 0,0 0 0,0 3 1,0 1-116,0 2 1,0 0-1,0 2 1,0 1 89,0 0 1,0 0-1,0 0 1,0 0 12,0 0 0,0 0 1,0 4-1,0 1-17,-1 1 1,2 0-1,0 2 1,1 1 146,-1 0 0,1 1 0,1 1 1,1 0-151,-1-1 0,0 2 0,1 3 1,0 0 14,1 0 1,0 1-1,4-18 594,0 3 1,4 3-639,-1 1 1,1 8 47,-4 4 1,0 4 458,1 3 1,-1 3-538,0 3 0,2 6 400,1 3 1,-1-2-444,5 2 0,-1 0 181,4 3 1,1-3-195,1 0 0,0-1 89,4 1 0,3 1-74,3-5 0,0 2-10,-3-1 0,1-1-149,2 4 1,5 0 232,4 3 0,1 4 0,-4 1 0</inkml:trace>
  <inkml:trace contextRef="#ctx0" brushRef="#br0" timeOffset="149">1890 11313 8058,'-12'-9'2058,"-1"3"-2032,1 2 1,7 6-111,2 4 1,2 6 899,1 9-492,0 7 0,3 10-106,0 5 0,4 4-642,-1 2 1,2 3 397,-3-24 0,0 0 0,-1 0 1,1 1 51,0 0 0,-1 1 0,1-4 0,0 1-289,0-1 1,-1 0 0,1 19 142,-2-5 0,1-5-552,0-1 1,-1-8 166,-3-1 0,0-4-938,0-3 1443,-4-3 0,-2 2 0,-3-2 0</inkml:trace>
  <inkml:trace contextRef="#ctx0" brushRef="#br0" timeOffset="150">1713 11806 8115,'1'-6'0,"2"0"683,-2 0 1,8-1-388,-3 1 1,2 4-137,1-1 0,5 2-100,1 1 1,4 0-40,3 0 0,2 0-86,3 0 1,6 0-133,1 0 1,-1 0-124,1 0 1,2-1 105,1-2 1,3-2-535,-6-5 0,-2 1-42,-1 0 609,2-5 1,-8 0-1,2-5 1</inkml:trace>
  <inkml:trace contextRef="#ctx0" brushRef="#br0" timeOffset="151">2281 11322 8115,'-8'-18'0,"2"3"0,-2 1 0,5 5 0,-1 4 0,1 2 0,2-2 0,-3 8 0,4 0 0,-3 5 0,0 5 0,-1 5 0,0 7 0,2 7 0,-4 5 0,4 2 1638,-1 4 0,2 1 0,1 2 0,0 2-824,0 1 0,0 0-1489,0 4 0,3-2 445,-2-24 0,1-1 1,4 20 56,-2-9 0,2-1-28,-3-5 1,3-7-171,-3-5 0,4-8-313,0-2 684,1-4 0,1-5 0,0 0 0</inkml:trace>
  <inkml:trace contextRef="#ctx0" brushRef="#br0" timeOffset="152">2402 11415 8111,'0'5'97,"0"0"356,0-1-161,0-3 213,0 3 246,0 0-275,0-3 1759,0 3-1949,4-8 0,-3-1 11,2-5 0,0 0-30,0-2 1,-2-3 65,2-3 1,-2-1-96,-1 0 0,1 1 117,2-1 0,-2 0-117,2 1 0,-2 0-18,-1 3 1,0 1-74,0 5 1,0 0-271,0-1-1470,0 5 974,0 1-234,0 4 579,0 8 1,4-1-418,2 5 0,3-2 194,0 0 0,0-1-353,1 0 479,3 1 445,2-1 0,-1-4 380,-1-2 1,-6-2-343,-1-1 1,-1-1 393,1-2 1,2-2-252,-5-4 0,3-2 92,-3-1 0,1 0 375,-1-3-205,-2 3 1,3-1 499,-4 4-406,0-1-1063,0 5 489,0 1-730,0 4 561,0 8 0,4-1-120,-1 5 1,3-1 22,-3 2 0,3-2-765,-3 5 0,4-5 77,0 1 1,-2 2-146,1-2 1,-1 1 158,1-4 0,3 0 371,-3 1 0,2-5 532,2-2 0,-1-2 0,0-1 0,0 0 0</inkml:trace>
  <inkml:trace contextRef="#ctx0" brushRef="#br0" timeOffset="153">2803 11071 8111,'0'-7'0,"0"1"0,0 3 1343,0-3 0,0 3 181,0-3-82,0 3-412,0-1-65,0 4-758,4 9 1,-3-2 44,2 8 1,-2 1-270,-1 3 1,0-1 116,0 1 1,1-1 151,2 1 1,-2-3-16,2-1 1,-1 0-861,1 0 0,-2 0 282,2-3 1,0-2 163,0 3 0,-2-6 50,2-1 54,2-4 214,0 2 0,4-4-93,1 0 1,-1 0-187,0 0 0,1-3 154,-1 0 1,0-4-586,1 1 0,0 1-220,2-2 1,-1 2-526,1-1 1,-2-1 262,0 4 0,2-4 160,1 4 891,-1 0 0,1-1 0,2-1 0</inkml:trace>
  <inkml:trace contextRef="#ctx0" brushRef="#br0" timeOffset="154">3240 11462 12629,'6'0'813,"1"0"1,-1 0-359,3 0 0,1 0-270,3 0 1,1 0-281,5 0 1,0 0-322,-1 0 0,1 0-858,-1 0 1,4 1 660,0 2 1,-1-1-1027,-6 4 1,2-3 1612,-5 3 1,5 5 0,-3 3-1</inkml:trace>
  <inkml:trace contextRef="#ctx0" brushRef="#br0" timeOffset="155">3315 11713 8111,'-4'5'-1431,"2"0"715,-1-2 3992,2-1-1638,1 6 0,1-7-23,2 2 0,3-2-938,3-1 0,3 0-244,1 0 0,3 0-655,0 0 0,5 0 237,0 0 0,2 0-911,-1 0 0,-2 0 591,5 0 1,-3 0-936,3 0 0,-5 0-156,-2 0 1396,-3 0 0,-6 4 0,0 1 0</inkml:trace>
  <inkml:trace contextRef="#ctx0" brushRef="#br0" timeOffset="156">4255 11359 8111,'-6'-14'357,"0"1"-178,-1 3 0,2 1 1029,-3 4-727,7-4 1,-4 8-120,2-2 1,2 3-96,-2 3 1,2 7-84,1 5 0,0 4 54,0 2 0,0 3-112,0 4 1,0 4 61,0 2 0,0-1-437,0 2 0,1-2-106,2 1 1,1 4-399,2-4 1,2 0 182,-2-6 0,0 0-381,0 0 1,-3-4 262,3-2 1,-3-7-1,3-2 688,-3-3 0,5-5 0,-3-1 0</inkml:trace>
  <inkml:trace contextRef="#ctx0" brushRef="#br0" timeOffset="157">4190 11303 8111,'5'-22'0,"3"2"0,-1-2 0,2 3 1977,3 0-1256,-1 9 1,6-2-166,-1 9 0,1 0-219,2 3 1,-1 0-179,-3 0 1,3 4 78,-3 2 0,0 6-185,0 0 0,-3 4 101,0-4 1,-3 5-450,-3-2 0,2 3-37,-5 0 1,-1 4-144,-5 0 1,-3 3 43,-7-4 1,-4 5 127,-5-1 1,-4-1 219,1 1 1,-2-5-86,-1 2 1,3-3 234,1-4 1,7-1 52,2-5-8,3-4-61,7-1 1,2-4 10,6 0 0,6 0 224,7 0 0,2 4 7,4 3 1,-1 1-174,4 1 1,-4 2-30,4 1 1,0 1-328,3 3 0,-4 2 116,-2-3 1,0 2-599,0-2 0,0 3 115,-4-3 1,1-1-637,0-2 1239,-5-2 0,4 0 0,-4-1 0</inkml:trace>
  <inkml:trace contextRef="#ctx0" brushRef="#br0" timeOffset="158">4711 11648 8101,'-9'0'0,"3"0"0,0 0 0,-1 0 1627,-2 0 1,3 0-739,0 0 1,3 1 370,-4 2-1011,5 2 0,-5 6-379,4 1 0,0-2-55,3 3 0,1 0 216,2 0 1,3 0-631,7-1 1,1-2 262,5-1 1,0 0-386,3-2 0,1-3 317,2-1 1,-2-3 210,-1-3 1,-3 1 171,-1-5 0,0 1 315,-6-3 0,-3 0 381,-6-1 1,-2 0-344,-1-2 0,-1 1-41,-2-1 0,-6 1 21,-3 2 0,-5 0-535,2-1 1,-2 1 177,2 0 1,-3 0-924,3-1 1,1 1 451,2 0 0,5-1 516,0 1 0,1-4 0,-3-2 0</inkml:trace>
  <inkml:trace contextRef="#ctx0" brushRef="#br0" timeOffset="159">4972 11257 8101,'0'-9'0,"-1"0"3121,-2 3-1429,2-2-436,-3 7-796,4-3 0,0 8-10,0 2 1,0 6-128,0 4 0,3 6-136,0 2 1,0 3-77,-3 1 0,3 3-174,0 0 1,3 4-579,-2 0 1,3-2 375,-1 1 1,2-4-534,2 1 0,2-2 277,0-1 1,5-5-37,-2-5 1,3-3 97,1-6 1,-1-1 325,1-2 1,-5-1 69,-1-5 1,-1-1 117,-2-3 0,0-1 470,-7-4 1,0 0-309,-3-1 0,0 1 321,0 0 1,-5-4-182,-4 1 1,-1-2-455,-2 2 1,-2 2 100,2-3 0,-5 3-1059,2 1 1,1-1 271,2 1 1,2 1-70,0 2 0,5-3 852,2 3 0,-2-2 0,0-2 0</inkml:trace>
  <inkml:trace contextRef="#ctx0" brushRef="#br0" timeOffset="160">5298 11555 9022,'0'5'2590,"0"3"-1988,0-2 0,0 0-332,0 0 0,0 0-4,0 3 0,0 4-554,0-1 1,3 1-19,0-4 1,4 3-234,0 1 0,4-1 322,1-3 1,2-2 116,-2-1 1,-1-4-74,1 1 0,1-2-68,0-1 0,-4-1 645,-3-2 1,-4 1-213,2-4 0,-3-1 388,-1-2 0,-4-3-243,1-1 0,-7 1-4,1 3 1,-3-1-391,3 1 0,0 3 118,-1 0-1093,1-1 0,1-2 498,2 0 0,-2 2 534,5 1 0,0 0 0,3-3 0</inkml:trace>
  <inkml:trace contextRef="#ctx0" brushRef="#br0" timeOffset="161">5633 11248 8101,'0'-13'1187,"0"1"1,0-1-302,0 4 1,0 3 1231,0 0-588,0 3-1059,0-1 1,3 8-92,0 3 1,0 5-144,-3 4 0,0 2 4,0 4 0,3 2-181,1 4 1,-1 0-253,-3 0 0,3-1-56,0 1 1,1 0-377,-1 0 0,-1-1-533,4-2 0,1 1 518,2-4 1,0-1-552,1-2 0,0-5 557,2-1 0,0-4-76,3-3 1,1-2-8,2-4 716,-3 0 0,2-8 0,-2-2 0</inkml:trace>
  <inkml:trace contextRef="#ctx0" brushRef="#br0" timeOffset="162">5512 11424 8101,'-9'-3'3129,"-1"0"-1377,1 0-819,0 3-696,4 0 0,0-1-626,5-2 1,5 2 247,1-2 1,6 1-732,4-1 0,2 1 232,4-5 0,5 1-45,4-3 0,4 3 685,-1-1 0,7-3 0,1-4 0</inkml:trace>
  <inkml:trace contextRef="#ctx0" brushRef="#br0" timeOffset="163">6322 11322 11858,'9'0'944,"1"-4"-23,-1-2 0,3-6-362,1 0 1,3-5-23,0 2 0,1-6-177,2-1 1,-3 1-1,-1 2 0,0 0-141,0 1 1,-1 0-31,-5 3 1,-1 4-430,-2 5 292,-1 4 0,-5-1-99,0 6 1,0 6-19,0 7 0,3 3-66,0 2 0,0 3-146,-3 4 0,0 0-140,0 0 0,3 1-125,0 2 1,3-1-318,-3 4 1,1-3-437,0 3 0,-2 0 607,4 4 0,-4-5-19,1-2 1,-2-5 243,-1-2 1,0 1-897,0 3 1359,0-4 0,-8-1 0,-3-5 0</inkml:trace>
  <inkml:trace contextRef="#ctx0" brushRef="#br0" timeOffset="164">6341 11778 8101,'-5'-1'3276,"1"-2"-280,3 2-1516,1-3-433,5 4 0,1 0-426,6 0 0,4 0-91,5 0 1,4 0-206,6 0 0,0 0-197,7 0 1,-3 0 107,5 0 1,-3 0-646,-3 0 1,3 0 329,-3 0 1,-2 0 248,-1 0 1,-3 0-1810,-3 0 1,-3 0-1,-3 0 1,-4 1-1639,-3 2 2685,-2 2 1,-5 5 0,0-1-1</inkml:trace>
  <inkml:trace contextRef="#ctx0" brushRef="#br0" timeOffset="165">20726 7681 8358,'-16'-5'0,"2"-3"-211,1-3 0,0-2-757,4 4 297,4 4 1315,-4-4-235,8 8-262,-3-3 1,8 5-63,3 2 0,5-1 111,3 5 1,7-4-124,3 3 0,6-3 178,3 3 1,8-4-312,4 1 1,-19-2 0,0 0 132,2-2 0,1 2 0,3 0 1,1 1-353,0-1 1,0 1 0,6-1 0,0 1 336,2-2 0,0 0 0,4 0 0,0 0-103,-1 0 0,0 0 1,2 0-1,0 0-331,-2 0 1,0 0-1,1 0 1,0 0 308,1 0 0,-1 0 0,2 0 1,-1 0 59,0 0 1,0 0 0,-2-2 0,0 1-9,-5-1 1,0 1-1,-2-1 1,0-1-142,-2 2 0,-1-1 0,-2 2 0,0-1 178,0 0 0,0-1 0,-4 2 0,-1-1 58,25 1 0,-7 0-62,0 0 0,-9 1-233,-3 2 1,-5-1 148,-5 5 0,-4-4 89,-4 3 1,-9-3-458,-1 3 0,-5 0 803,-4 4 0,-10-1 0,-7 0 0</inkml:trace>
  <inkml:trace contextRef="#ctx0" brushRef="#br0" timeOffset="166">22458 8566 8298,'-5'-4'-184,"-4"3"12,8-3 203,-3 0 325,4 2 219,0-2-461,4 4 1,1 0 150,5 0 0,0 0-150,3 0 1,-2 0-113,4 0 1,1 0-3,3 0 0,-4 0-101,1 0 1,-2 0 40,2 0 0,1 0-236,-1 0 0,-3 0 108,0 0 0,-3 0-112,-1 0 0,1 0-164,-1 0 1,-4 1 73,-2 2 1,-2 0 388,-1 3 0,0 0 0,0 3 0</inkml:trace>
  <inkml:trace contextRef="#ctx0" brushRef="#br0" timeOffset="167">22504 8715 8298,'-4'-5'-117,"3"0"-231,-2 2 1150,2 1-165,1-2-400,4 0 1,1 3-76,5-2 0,-1 2-57,0 1 0,4 0-39,-1 0 0,4-1-169,-4-2 1,5 2 64,-2-2 0,0 2-257,0 1 1,-2 0 53,2 0 0,-4 1-187,2 2 1,-3-2-150,-1 2 1,1 1-24,-1-1 600,-4 4 0,8-1 0,-3 3 0</inkml:trace>
  <inkml:trace contextRef="#ctx0" brushRef="#br0" timeOffset="168">23091 8473 8298,'-3'-9'0,"0"-1"-36,-5 1 116,3 0 39,0 3 1,1 1 131,4 2 0,-1 2-187,-2-2 1,2 3-100,-2 3 1,-1-1 151,0 4 1,-3 4-10,1 2 1,1 5-139,-1-2 1,3 3 122,-4 0 1,5 1-119,-1 0 0,2-1 39,1 1 1,0 0-147,0-1 0,0 0 96,0-3 0,4 3-135,2-3 0,3-1 139,0-2 0,0-1-21,1-2 0,3-1-99,3-2 0,-2 0 104,2-3 0,-1-2 28,4 2 0,-1-6 21,1-4 0,0-2 9,-1-3 1,1 0 18,0-3 1,-5-1-4,-2-2 1,-1-1 7,-2 0 0,-1 1 123,-1-1 0,-3 1 76,-4-1 1,0 0-50,0 1 1,-4 0 5,-3 3 0,-4-2-4,-1 5 1,-2-4-24,2 4 0,-2-1-21,-1 4 1,0 0 0,3-1 0,0 4-64,-3 0 1,4 4-172,-2-1 1,6-1-536,1 1 9,-1-1-244,2 9 0,1 0 326,4 4 0,0 1-7,0 3 1,0-2 542,0 5 0,4-5 0,1 3 0</inkml:trace>
  <inkml:trace contextRef="#ctx0" brushRef="#br0" timeOffset="169">23547 8734 8314,'-4'-6'44,"0"1"-70,-2 2-272,2 2-114,4-3 100,0 4 0,0 0 1</inkml:trace>
  <inkml:trace contextRef="#ctx0" brushRef="#br0" timeOffset="170">23743 8482 8252,'-6'-9'297,"1"1"697,2 1-997,2-1 17,-3 3 0,7-1 55,0 0 1,8 2-168,-2-2 1,5 3 164,-1-3 0,3 4 53,0-1 1,1-1-87,2 0 0,-3 1 47,-1 3 0,0 0-177,0 0 0,2 0 147,-5 0 1,1 0-12,-4 0 1,0 3-45,0 1 1,0 3-204,-3-1 0,1-1 71,-4 1 0,0 1 37,-3 2 1,0 0 221,0 1 0,0 0-96,0 2 0,-4 0 151,-2 3 0,-2 0-161,-2 0 1,0 3 18,-2-3 1,0 2 38,-3-2 0,0 5-13,0-4 1,-2 2 45,5-5 0,-5 2-48,2-2 0,0 2 96,0-3 1,3 1-121,0-4 1,2-3 13,0 1 0,4-4 24,0 3 0,4-4-35,-2 2 1,5-4-113,2 0 0,-1 0 13,4 0 0,0 0 75,4 0 1,-1 0 53,0 0 0,5 0-60,1 0 1,3 0 131,0 0 0,5 0-42,2 0 1,-1-1 26,1-2 0,3 2-119,3-2 1,3 2-3,-3 1 1,-3 0 8,-3 0 0,-2 0-12,2 0 0,-3 0-479,-7 0 0,2 3-106,-5 0 1,1 3-966,-4-3 1548,-4 5 0,4 1 0,-4 5 0</inkml:trace>
  <inkml:trace contextRef="#ctx0" brushRef="#br0" timeOffset="171">22411 9823 8079,'-8'-4'-209,"2"-2"-446,-3 1 502,8-3 497,-3 7-104,4-3-16,0 4 0,4 0-149,3 0 1,1 0 157,1 0 0,1 3-22,-1 0 0,3 0-22,1-3 0,3 0-136,0 0 0,1 0 42,2 0 1,-1 0-240,-3 0 1,3 0 92,-3 0 1,3 0-168,0 0 0,0 0-123,-3 0-96,-1 0 248,-5 0 0,1 0-393,-1 0 212,0 0 1,-3 1 369,1 2 0,-5-2 0,2 4 0</inkml:trace>
  <inkml:trace contextRef="#ctx0" brushRef="#br0" timeOffset="172">22467 9953 8079,'-6'0'-44,"0"0"6,4 0 278,-7 0-128,8 0 0,-2 0-5,6 0 0,2 3 24,5 1 0,0 0 13,3-1 1,-2-2-75,4 2 0,1-2-8,3-1 0,-1 0-29,1 0 0,-1 0-215,1 0 1,0 0 196,-1 0-656,-3 0 444,2 0 0,-3 0-174,1 0 0,-1 0-106,-5 0 477,0 0 0,5 4 0,0 1 0</inkml:trace>
  <inkml:trace contextRef="#ctx0" brushRef="#br0" timeOffset="173">23147 9739 8124,'0'-9'0,"0"0"0,0-1 114,0 1 26,-4 4 0,2 1 265,-5 4-267,5 0 1,-5 1-147,4 2 1,-4 3 107,0 6 1,-1 0 42,-1 3 0,3-2-101,-1 2 1,2 1 1,-1 2 0,1 1 4,2 0 0,2-1-23,-2 1 0,2-1-331,1 1 134,0 0 98,4-1 0,2-2-150,6-1 0,0-3-10,3 0 0,1 1 136,2-4 1,1 1-19,0-7 250,-1 5-200,1-7 0,1 3 27,1-4 1,-1-4 99,2-3 1,-3-2-45,0-3 0,-1 0-40,-3-3 0,2 2 61,-5-2 1,-1-1 5,-4-2 1,0-1-6,-4 0 1,3 4 15,-3-1 0,-1 0 126,-5-6 0,-2 2-120,-4-1 0,-1 1 16,1 1 0,-3 1 65,-1-1 1,-3 4-71,0-1 1,2 5 46,-2-2-30,1 7-23,-4-2 0,1 4 10,-1-2 1,3 1-70,1 5 0,3 0-130,0 0 0,2 1 196,0 3-822,5-3 506,-3 7 1,7-3-584,-2 4 0,2 2 85,1 1 741,4-2 0,1 8 0,4-3 0</inkml:trace>
  <inkml:trace contextRef="#ctx0" brushRef="#br0" timeOffset="174">23575 10056 8098,'-5'-4'641,"1"3"-692,0-4-478,3 1 87,-8 3 22,8-3 1,-3 3 419,4-2 0,0-2 0,0-5 0</inkml:trace>
  <inkml:trace contextRef="#ctx0" brushRef="#br0" timeOffset="175">23761 9646 8098,'-5'-9'220,"-3"-1"1,6 2 139,-4 2-241,3 2 135,-1 4-336,4 0 1,0 4 196,0 2 1,0 2 59,0 2 0,0 0-88,0 2 1,0 0 47,0 3 0,0-2-146,0 2 1,-1-2-17,-2 2 0,2-2-76,-2 2 0,1-3 86,-1 0 1,2-2-108,-2 0 0,2-1 96,1 0 1,0 1-129,0-1 1,3-3 65,0 0 0,4-4 58,-1 1 0,4-1 21,2-2 0,-1 0-32,5 0-51,-5 0 71,7 0 1,-4 0-76,5 0 1,-1-4-144,-3 1 0,3-1 95,-3 1 1,3 2-157,1-2 0,-4-1-181,1 1 1,-4-1 482,3 0 0,-3 3 0,0-2 0,-1-6 0,-2-1 0</inkml:trace>
  <inkml:trace contextRef="#ctx0" brushRef="#br0" timeOffset="176">23948 9637 8098,'-10'-5'-272,"4"-4"-407,0 3 434,0 2 1,-1-1 142,1 2 750,4 2-314,-2-4 1,4 10 7,0 1 1,0 2-124,0 1 0,0 5-30,0 1 0,0 3 35,0 1 0,0 2-79,0 1 0,1 3-130,2-3 1,-1 2 129,4-2 0,-3 3-365,4-3 131,-5 4-29,2-7 1,-1 4-1,0-4 0,0-2 21,-3-1 1,3 0-75,0-3 0,1 2-27,-4-2-316,0-1 265,4-3 0,-3 1-305,2-1 0,-2 0 189,-1 1 0,0-1 365,0 0 0,0 1 0,0-1 0</inkml:trace>
  <inkml:trace contextRef="#ctx0" brushRef="#br0" timeOffset="177">22709 10829 8098,'0'-6'451,"4"-2"1,1 4-363,5-2 1,-1 2-136,0 4 0,4 0 137,-1 0 0,5 0-67,-2 0 1,3 0 31,1 0 0,-1 0-186,1 0 0,-1 0-309,1 0 0,0 0 92,-1 0 1,1 0-178,-1 0 0,-2-1 287,0-3 0,-5 3 237,1-2 0,-5 2 0,-3 1 0</inkml:trace>
  <inkml:trace contextRef="#ctx0" brushRef="#br0" timeOffset="178">22691 10996 8110,'-5'-5'-98,"4"-3"356,-3 7 0,5-5-18,2 3 1,3 2-146,3-2 1,4 2 83,3 1 1,1-1-123,2-2 0,0 2-130,-1-2 1,2 2 4,2 1 0,-2 0-230,5 0 0,-3 0 20,3 0 1,-6 1-193,0 2 1,0-2 469,-4 2 0,-1 2 0,-1 0 0</inkml:trace>
  <inkml:trace contextRef="#ctx0" brushRef="#br0" timeOffset="179">23361 10754 8058,'-4'-9'-768,"-1"4"907,-5-4 0,1 8 370,0-2 1,-1 3-480,1 3 1,-1 2 49,-3 5 1,2 3 91,-5 3 1,5 2-119,-1 4 0,1-1-103,2 4 0,4-1 76,2 4 0,2-3-140,1 0 0,1-4 106,2 0 0,3 2-5,6-1 1,2-4-86,1-2 1,6-5 30,-2 2 0,2-1-151,1-2 1,-1 0 97,4-7 0,-4 0 58,4-3 1,0-1-11,3-2 1,-4-3-13,-3-7 0,0 2 49,1-5 0,-6 5 2,3-1 0,-7-3 124,1 0 0,-6-3-74,-1-1 1,-4 1 126,2-1 1,-3 1-92,-1-1 0,-5 0 88,-1 1 0,-5-1-54,-2 0 0,-3 2 130,0 1 0,-1 0-113,-2 3 0,1 1 94,-1 3 1,0 0-139,1 3 0,-1-1 6,0 4 1,5 0-209,2 3 1,1 0-152,2 0 1,3 0-191,-1 0 1,5 4 98,-1 2 383,2 2 0,1 2 0,0-1 0</inkml:trace>
  <inkml:trace contextRef="#ctx0" brushRef="#br0" timeOffset="180">23771 11154 7951,'-7'0'0,"1"0"0,3 0 514,-3 0-226,4-4 0,-3 3-337,2-2-419,1 2 1,-2 0-634,4-2 665,0 2 0,1-3 436,2 4 0,3-4 0,3-2 0</inkml:trace>
  <inkml:trace contextRef="#ctx0" brushRef="#br0" timeOffset="181">23994 10754 8094,'-1'-8'1149,"-2"2"-948,2 1-321,-3 5 1,4 1 51,0 3 1,0-2 140,0 4 0,0 3-100,0 4 0,0-1 24,0-3 0,0 4 27,0-1 0,0 1 40,0-4 0,0 1-26,0 3 1,0-3-63,0 2 1,0-1 4,0-2-64,0 0 0,-3 1 69,0-1 1,-1-3-22,4 0 0,0-3-14,0 4 10,0-5 0,1 2 25,3-4 1,-2 0 0,4 0 0,0 0 14,3 0 1,2 0 6,1 0 0,0-3 4,3 0 1,-3-1-13,4 0 0,-2 2 2,2-4 0,1 4-125,-5-1 0,3-1-210,-2 1 0,-1 0 41,-2 3 1,-1 0-515,0 0 806,1 0 0,3-5 0,1 0 0</inkml:trace>
  <inkml:trace contextRef="#ctx0" brushRef="#br0" timeOffset="182">24208 10754 8070,'0'-9'-1898,"-4"-1"2121,3 1 0,-4 1 1223,2 2-899,2 1-299,-3 5 1,4 2-224,0 1 0,0 5 47,0 4 0,0 5 59,0-2 0,0 4 51,0 3 0,0 2-13,0 3 1,3-2-126,0 0 0,0 0-41,-3 3 0,0-3-66,0 0 1,3-5 106,0 2 0,0-1-138,-3 0 1,1-5 24,2-1 0,-2 0-96,2-3 1,-1 1 66,-2-4 1,3-3-305,0 0 310,0 1 0,-3-1-13,0 0 1,0-3-575,0 3 129,0-4 550,0 3 0,0-1 0,0 1 0</inkml:trace>
  <inkml:trace contextRef="#ctx0" brushRef="#br0" timeOffset="183">1993 13510 8193,'-10'-5'2207,"1"1"-2009,0 4 0,2 0 1,2 1-1771,1 2 999,1 2 538,3 13 0,0 1-150,0 13 1,0 2 905,0 7-777,0 5 1,0-19 0,0 1 141,0 1 1,0 1-654,0 2 1,0-1 677,0-2 0,0-1-84,2 2 0,0 0 1,-1 23-251,0-26 0,1-1 0,2 21 347,-1 0-293,1-5 187,-4-9 1,3 3 82,0-5-759,0-4 412,-3-5 1,0-7-983,0-3 1002,4-6-266,-3-1 1422,3-5-930,-4 0 156,0-5 1,0-8 0,0-7 0</inkml:trace>
  <inkml:trace contextRef="#ctx0" brushRef="#br0" timeOffset="184">1881 14031 8193,'0'-9'748,"-1"3"1149,-2 0-1154,2 4-1792,-4-7 700,5 8 1,5-3-98,1 4 730,2 0-146,6 4 0,0-2-153,5 5 60,3-1-47,-2-1 1,10 3-617,-2-2 295,10-1-123,-4-1 0,9-4-459,-3 0-604,-2-4 1190,4-2-314,-1-7 633,-7-1 0,-2-9 0,-9-1 0</inkml:trace>
  <inkml:trace contextRef="#ctx0" brushRef="#br0" timeOffset="185">2384 13510 8079,'-1'-5'1638,"-3"2"0,0 1-1024,-2-1-1586,2 2 566,4-4 0,0 14 196,0 3 34,0 5 0,1 6 572,2 5-294,-2 9 1,7 6-1228,-1 7 1406,-3 1-243,0-23 1,0 0 0,-2-1 0,0-1-51,1 1 0,0-1-260,6 22 223,-4 3 1,1-8-49,0-3-465,-4-2 337,7-5 1,-7-4-816,4-4 473,-4-4 215,6-3 0,-3-5-47,5-7 0,-1-2 399,0-4 0,1-8 0,-1-2 0</inkml:trace>
  <inkml:trace contextRef="#ctx0" brushRef="#br0" timeOffset="186">2709 13650 8204,'-5'4'-137,"0"-3"-218,2 2 242,2-2 501,-3-1-243,4-4 1,0-1 12,0-5 0,1 0 145,2-2 1,-2-6 274,2-4-369,2-4 0,-3 3 118,5-5 1,-4-4-88,3-2 1,-1 2 52,1 5 1,-1 0-80,-1 5 1,-2 3 124,4 4 68,-4 8-370,2-6 0,-4 16-74,0 0 1,0 6-191,0 3 0,1 3-100,2 3 0,1 4 165,2 0 1,3 0-381,-3 0 1,5-2 198,2 1 1,0-4-235,0-1 0,-2-5 176,5 1 1,-2-2 150,2-4 1,-2-2 80,-2-4 0,-1-4 228,1-2 1,-1-7 205,-2-2 0,-3-4-202,0-3 1,-3 0 338,4-3 0,-5 2-173,1 4 1,-2-1 391,-1 1 0,0 3 176,0 6 456,0 1-417,0 4-523,0 1 1,0 5-372,0 2 0,0 3 113,0 6 1,0 0-392,0 3 0,0-2 223,0 2 0,0 1-917,0 2 1,4-2 121,2-1 0,1 0-242,0 0 0,2 3 749,0-3 0,1-1 401,2-2 0,-2-1 0,0-2 0</inkml:trace>
  <inkml:trace contextRef="#ctx0" brushRef="#br0" timeOffset="187">3194 13529 8124,'0'9'0,"0"0"-271,0 1 1,0-4 84,0 0 1,-3 0 423,-1 4 1,1-4-29,3 0 308,0-4-280,0 6 1,0-8 109,0 0 1,3-4-294,1-5 1,0-5 70,-1-1 1,-1-6-40,4-1 0,-3-4 79,3-2 1,-3 0-157,4-3 1,-4 2 178,3 1 1,-3 0-9,3 0 1,-3 5-39,4 5 1,-4 0 188,3 6-503,-4 3 223,2 5 1,-1 8-65,0 2 0,4 7 66,-4 2 0,3 3-117,-3 1 0,4 0 99,-1 3 0,0 1-663,0 2 0,0 0-11,3-3 1,1 1-254,-1-1 1,-3-2 208,0 5 1,-4-4 681,1 1 0,3-3 0,-1 0 0</inkml:trace>
  <inkml:trace contextRef="#ctx0" brushRef="#br0" timeOffset="188">3231 13454 8124,'0'-9'660,"0"4"-454,0-4 0,0 7 42,0-4-248,0 4-377,0-6 210,4 7 1,1-6-511,4 3 0,2 0 260,1 1 0,3 2 93,3-2 1,4-1 323,0 1 0,0-4 0,0 1 0,2-3 0</inkml:trace>
  <inkml:trace contextRef="#ctx0" brushRef="#br0" timeOffset="189">3473 13380 8124,'0'9'0,"0"3"302,0 1 1,0-1-23,0-2 0,0 3-330,0 3 1,0 1 60,0 2 0,1-4-105,2 1 1,-1-2 144,4 2 0,0 0-281,0-3 0,1-4 32,-4-3 0,1-4 151,-1 1 219,-2-2 0,4-3-207,-5-4 1,0-2 248,0-11 0,0 2-131,0-8 1,0 0-14,0-3 1,-4-1 7,1-2 1,0-1 40,3-2 0,0 2-10,0 4 1,0 4-2,0 2 0,4 3-121,3 0 0,-2 6 66,1 3 0,1 5-28,6 5 1,-3 2 29,2 4 0,2 2 214,-2 7 1,1 1-49,-4 2 1,0 2-108,1 2 1,-4-3-400,0 3 1,-1-2 138,1-2 0,0 0-1,-3-3 0,-2 2 102,2-5 1,-2 2-221,-1-2 1,-3-4-255,0 1-307,-5-2 0,4-1 826,-2 1 0,-6-5 0,1 2 0</inkml:trace>
  <inkml:trace contextRef="#ctx0" brushRef="#br0" timeOffset="190">4069 13538 8122,'6'0'0,"0"0"0,0 4 1018,4-3-113,-1 3-189,0-4-477,1 0-60,-1 4 0,3-3-293,1 3 93,-1 1 1,-1-4-774,1 2 1,-1-1 518,5 1 0,-4 1-1427,4 2 1702,-1 3 0,0-4 0,-2 4 0</inkml:trace>
  <inkml:trace contextRef="#ctx0" brushRef="#br0" timeOffset="191">4143 13799 8122,'0'5'1026,"-3"0"1411,0-2-1594,0-2-645,3 7 0,1-3-33,2 1 1,2 1-6,5-4 1,3 3-1201,3-3 1,5 5 245,4-2 1,2 1 793,1-1 0,4 7 0,1-3 0</inkml:trace>
  <inkml:trace contextRef="#ctx0" brushRef="#br0" timeOffset="192">5177 13668 8122,'0'-14'0,"0"1"0,-3 3 0,0 1 0,-5-1 1539,3 1-954,0 4 1,-3-2-129,2 4 0,-3 0-163,0 3 1,-1 0-57,-3 0 1,2 0 15,-5 0 0,4 4 134,-4 2 104,1 2-253,0 1-730,-2 1 430,6 3 1,-3 3 57,2 5 0,1 0 87,-1 4 0,1 1-125,2 5 0,4-2-74,2 2 0,2 0-132,1-3 0,4 1-129,2-7 0,3-4-140,4-2 0,-2-8-103,5 1 1,-5-6-558,2 0 687,-3-6 907,3-2-316,-2-4 0,2-5-60,-4-1 0,1-3 116,-1 0 1,0 0 507,1 3 0,-5-2-287,-2 5 1,1-1 994,-1 4-404,0 0-607,-3 3 103,0 2-519,0 17 1,0-5-312,0 11 1,0-3-413,0 3 1,4-1 2,3 1 1,-1-3 340,3-1 1,-2 0-904,6 0 1,1 2 148,2-5 1186,1 0 0,2-6 0,0-2 0</inkml:trace>
  <inkml:trace contextRef="#ctx0" brushRef="#br0" timeOffset="193">5419 13920 8122,'-3'6'0,"0"0"0,-1-1 755,0 2-412,3 1 0,-6-3-200,4 4 1,0 1-296,3-1 1,0 0 56,0 1 0,0-1 169,0 0 1,0-3-247,0 1 175,0-5 464,4 2 1,0-8-109,2-3 0,0-2 49,-3-3 0,-1-3-144,4-3 0,-4-5 81,1-2 1,1-2-76,-1-1 0,5-1 27,-2-2 0,-1 2-1167,1-2 1,2 1 462,4-1 0,1 6-717,3 0 1,3 6 246,-1 3 0,2 6 168,5 4 1,-2 5 708,2 1 0,2 4 0,-3 5 0</inkml:trace>
  <inkml:trace contextRef="#ctx0" brushRef="#br0" timeOffset="194">5940 13668 8122,'0'-6'0,"0"0"734,0 0 0,0-4-233,0 1 1,-3 3 144,0 0 1,-4 0-8,1 0 1,0-1-48,0 4 1,-1-3-93,-5 3 0,0 0-98,-3 3 0,2 0-383,-2 0 0,-1 5 146,-2 4 1,0 1-505,3 6 0,-2-1 274,5 4 0,-4 0-293,4-1 0,3 0-187,6-3 0,-1 3-386,1-3 1,1-1 346,5-2 0,3-1 125,7-2 1,-1-1 351,7-2 1,-3 0-74,6-3 1,-1-1 4,0 4 1,0-3 147,4 3 0,-4 2 278,0 4 0,-2 2-140,-4 5 0,2 4 21,-5 2 1,1 2 119,-4 1 1,-4 0-97,-2 4 1,-2-4 87,-1 4 1,-4-5-5,-2-2 1,-3-1 75,-4-2 0,-1-4-25,-5 1 1,4-4-303,-1-6 0,1 0-168,-4 0 1,4-3-310,-1-3 0,5-6-282,-2-4 1,4-6 381,3-6 0,2-4 388,4-8 0,0-7 0,0-4 0</inkml:trace>
  <inkml:trace contextRef="#ctx0" brushRef="#br0" timeOffset="195">6089 13771 8122,'1'-5'1000,"2"1"-462,-2 3 31,4 1 0,-2 1-181,0 3 0,0 2-24,-3 6 1,0-1-428,0 1 0,3 2 92,0 2 1,0 1-182,-3-2 1,0 3 116,0-3 0,0 0-923,0 0 450,0-3-174,0 1 548,4-4 1,-3-8 417,3-4 0,-3-5 135,-1-4 1,1-7-210,2-6 0,-1 1 76,4-1 1,-3 1 15,3-4 1,0 0 211,4 0 0,-4 5-130,0 4 0,0 2 144,4 4 0,-4 2-207,0 5 1,-3 2-239,3 4 0,-2 2-111,2 4 0,-3 0 72,3 7 0,-3 1-298,3 2 0,-3 1 170,4 2 1,-2 3-285,1-1 0,1-2 174,-4-4 1,4 0-526,-4 0 1,3 2-252,-3-5 568,0 1 0,-2-7 225,2 0-153,-2-4 344,3-2 1,-3-9-43,3-7 1,1-1 81,4-2 1,0-4-55,1-1 1,-1-3 54,0-1 0,4 1 102,-1 2 1,1 2 236,-4 5 0,0 3 249,0 3 1,1 6-261,-1 2 0,-3 3 18,1 1 1,-5 1-22,1 3 0,-1 4-316,1 4 1,-2 5 168,2-2 1,-1 6-360,1 1 0,-1 3-1386,4-4 1,-2 5 768,2-1 0,0-1-896,3 1 1,2-2 1533,1 2 0,3-2 0,3-4 0</inkml:trace>
  <inkml:trace contextRef="#ctx0" brushRef="#br0" timeOffset="196">6871 13668 8122,'0'-9'0,"-3"3"543,0 0 0,-4-1 799,1-2 0,-3 3-519,0 0 0,3 0-360,0 0 0,0-1 310,-4 4 1,1-3-283,0 3 0,-1 0-427,1 3 0,0 0 116,-1 0 0,4 0-315,0 0 1,0 1-103,-4 2 0,1 3-291,0 6 1,0 3 53,-1 3 1,4 2 140,0 2 0,1-2-373,-2 5 1,0-1 230,4 1 0,0-1 61,3-3 1,0-4 191,0 2 1,1-4 148,2 1 0,2-7 6,5-6 1,0-2 222,2-1 0,0-2 377,3-4 0,-2 0-314,2-7 1,-3 0 141,0 0 0,-2-2-129,0 2 1,-2 1 429,-2 3 1,1 2-190,-4 1 1,1 3 361,-4-3-1090,4 4 318,-3-2-1220,3 4-273,-4 0 1122,4 0 1,-2 0-159,4 0 0,-3 0 239,4 0 0,-1 0 417,3 0-25,0-4 0,1-2 401,-1-3 1,-1 0 145,-1 0 0,0-1-310,-4 1 0,3 0 118,-3-1 1,3 4-119,-3 0 1,1 3-150,-4-3-48,4 3-303,1-1 1,4 8 139,1 3 1,-1 2-141,0 3 0,4 0-95,-1 3 0,3 1 91,-2 2 0,3-2-462,0-1 1,2 1 225,0 3 1,4-4-595,0 1 1,3-4 245,0 4 0,-1-6 55,1-1 0,-3 0-44,2-6 1,-2 0-223,3-3 0,-7 0 897,0 0 0,-5-9 0,0-1 0</inkml:trace>
  <inkml:trace contextRef="#ctx0" brushRef="#br0" timeOffset="197">7328 13538 8122,'-10'-1'1395,"1"-2"0,0 2-609,-1-2 0,1 2-115,0 1 1,-1 0 50,1 0 1,1 1 89,2 2 0,-3 3-319,3 6 1,-3 7-192,-4 6 1,3 3-269,-2 3 1,1 5 96,2 4 1,-3 5-1049,-1-2 1,1-1 729,2-2 1,1-3-1453,0-3 1,1-1-813,1-6 2451,-1-3 0,7 3 0,-3-3 0</inkml:trace>
  <inkml:trace contextRef="#ctx0" brushRef="#br0" timeOffset="198">6266 14506 8122,'-5'0'2842,"-3"0"-2404,3 0 1256,-5 0-1079,5 4 1,-3-1 62,2 3-484,1 0 0,-2 4-358,4 3 0,0-2 156,3 5 0,0-1-370,0 4 1,4-1 241,2 1 1,6-4-93,0 1 1,5-5 68,-2 2 1,3-3-789,0-1 0,0 0 138,-2-3 1,0-2-3,-3-4 0,3-1 210,0-2 0,-3-5-331,-1-5 932,-1-3 0,-2-3 0,0-5 0</inkml:trace>
  <inkml:trace contextRef="#ctx0" brushRef="#br0" timeOffset="199">6369 14246 8122,'-10'0'1242,"-2"-4"-635,-1 1 1,1 0 319,3 3 0,-1 0-342,1 0 1,3 0 710,0 0-316,4 0-244,-2 4-1041,4-3 1,0 5 269,0-3-1076,0-2 1,1 6-3,2-4 0,-1 1-2028,4-1 3141,0 3 0,3 3 0,1 0 0</inkml:trace>
  <inkml:trace contextRef="#ctx0" brushRef="#br0" timeOffset="200">8100 13352 8122,'-4'-14'399,"-1"7"0,-3-2 598,2 0-461,-3 5-330,8 0-139,-3 4 331,4 4-183,0 6 1,0 1 152,0 5-263,0 3 0,0 2 63,0 4 0,0 3-20,0 3 0,4 0-348,3-3 1,-2 1 135,1 2 0,0-1-624,3 4 0,4-4 330,-1 1 0,1-2-676,-4-1 0,0-1 162,1-3 0,-4-2 872,0-6 0,-4-3 0,6-4 0,-2 1 0</inkml:trace>
  <inkml:trace contextRef="#ctx0" brushRef="#br0" timeOffset="201">7830 13324 8122,'-5'-28'0,"-2"4"304,4 2 0,0 6 465,3 0 1,4 8-811,2-1-30,7 1 1,-1 2 236,7 0 1,-2 4-35,8-1 1,1 2 93,5 1 0,0 4-71,6 2 1,1 4-45,6 2 0,-3-1-210,-3 5 1,-1-1-56,0 4 1,-8 0 117,-4-1 1,-10 1-128,-5-1 1,-4 1 232,-3 0 1,-3-4-66,0 1 1,-5-1 41,-8 4 1,-1-1-51,-5 1 1,0-1-42,-3-3 0,2-1-74,-1-5 0,4 0-450,1 1 1,5-5-540,-1-2-361,5-2 1468,3-5 0,8-6 0,2-4 0</inkml:trace>
  <inkml:trace contextRef="#ctx0" brushRef="#br0" timeOffset="202">8734 13156 8026,'0'-9'2285,"4"0"-628,-3 3-770,3-2-559,-4 7-156,0-3 0,-4 4 442,-2 0-279,-3 4 1,0 1 15,0 5 1,-4 3-82,1 3 0,-4 5-155,4 4 1,-4 3 65,4 3 1,0-1 47,2 4 0,5 3 29,2 4 0,2 1-1306,1-5 1,1 2 386,2-8 0,2 0 137,5-3 1,-1 0-604,0 0 0,4-5 435,-1-1 1,1-3-303,0-4 0,0 3 108,3-3 886,-3 3 0,1-4 0,0 0 0</inkml:trace>
  <inkml:trace contextRef="#ctx0" brushRef="#br0" timeOffset="203">9097 13389 8026,'-7'-6'0,"1"0"2194,4 4-1060,-2-3-1324,4 5 0,0 9 25,0 3 0,0 9 383,0 4 1,1 1-156,2 2 0,-1 3-276,4 0 0,1 2-339,2-2 0,-3-2 258,0 2 0,1-2-646,2-1 1,0-2 382,1-1 0,-1-2 557,0-4 0,0-1 0,1 1 0</inkml:trace>
  <inkml:trace contextRef="#ctx0" brushRef="#br0" timeOffset="204">9022 13482 8026,'0'-19'1280,"0"2"-960,0 1 0,0 3-906,0 4 279,4-1 0,2 2 854,3 2 1,3 2-236,1 4 0,3 0 28,0 0 0,5 2-207,4 4 0,3 1-58,3 9 1,2-1-11,5 4 0,-1-1-259,0 1 1,-4 3-19,-2 0 1,-3-1 118,-3-2 0,-2 3-90,-5-1 0,-7 1-21,-5-3 1,-4-1 272,-2 1 1,-4 0-22,-2-1 1,-7 1 127,-2-1 1,-3 1-57,0 0 0,-1-4 305,0 1 0,2-6-418,1-1 0,-1 1 106,1-4 1,3-2-947,0-1 0,3-2 402,1-1 1,0-1 430,3-2 0,2-10 0,4-7 0</inkml:trace>
  <inkml:trace contextRef="#ctx0" brushRef="#br0" timeOffset="205">9702 13268 8026,'0'-9'889,"0"-4"226,0 1 1,0-1-68,0 4-155,0 4-741,-4 1 1,3 6 26,-2 4 1,2 4 31,1 9 0,0 5 47,0 4 0,0 4-210,0 5 1,0 0-13,0 1 0,0 2-260,0 0 0,0 4-457,0-4 1,1 0 389,2-2 0,-2-1-633,2 0 1,-2-1 420,-1-2 1,0-5-460,0-4 0,0-5 347,0-1 0,1-3-105,2-7 720,-2 3 0,7-7 0,-2 4 0</inkml:trace>
  <inkml:trace contextRef="#ctx0" brushRef="#br0" timeOffset="206">9953 13380 8026,'0'-10'2779,"-1"2"-1529,-2 2-368,2 2-910,-3 4 1,1 8-12,0 4 1,0 7 130,3 6 0,-3 1-79,-1 8 1,1 0 87,3 3 0,-1 1-534,-2-1 1,2 0 226,-2 0 0,2-1-827,1-1 1,0-2 169,0-2 1,1-6-85,2-1 0,-2-7 947,2-5 0,-2-1 0,-1-2 0,0 0 0</inkml:trace>
  <inkml:trace contextRef="#ctx0" brushRef="#br0" timeOffset="207">9897 13631 8927,'1'-5'629,"3"2"1,-2 2-345,4 1 1,-3 0-22,3 0 1,0 0-89,4 0 1,3 0-420,3 0 1,1 0-183,2 0 0,4 0-219,1 0 0,3 0-411,1 0 0,0-1 622,0-2 0,3-4 433,0-5 0,-4-2 0,-4-5 0</inkml:trace>
  <inkml:trace contextRef="#ctx0" brushRef="#br0" timeOffset="208">10261 13296 8026,'-7'-3'401,"1"0"1,3-1 1570,-3 0-1298,4 3-296,-7-3-117,8 8 0,-6 3 711,4 5-613,-4 3 0,6 4-120,-2 3 1,-1 3 18,0 6 0,1 2-378,3 4 1,0 0 139,0 1 0,1 2-107,3 0 0,-2 1 107,4-4 1,-4-1-1068,1-2 0,1-2 114,-1-4 0,0-1-192,-3-2 1,0-5 151,0-5 0,0-3 973,0 0 0,0-2 0,0 0 0</inkml:trace>
  <inkml:trace contextRef="#ctx0" brushRef="#br0" timeOffset="209">10549 13706 8026,'-9'0'3064,"4"0"-1977,1 0-16,-1 0-690,4 0 0,-4 0 18,2 0 0,2 4-109,-2 2 1,2 2-105,1 2 0,0 2-136,0 0 0,0 2 222,0-2-650,0 3 342,0-1 1,4 3-1160,2-5 825,3 5 1,0-7-527,0 2 0,1-1 405,-1-2 0,3-3-63,1 1 0,2-5 92,-2 1 1,3-2-229,0-1 1,-2-4 13,2-3 676,-5-5 0,7-3 0,-4-3 0</inkml:trace>
  <inkml:trace contextRef="#ctx0" brushRef="#br0" timeOffset="210">10596 13482 8026,'-10'-8'0,"1"2"0,0-2 2151,0 5-990,-5-4-698,8 6 1,-7-3-855,7 4 424,2 0-708,0 0 1,4 1-142,0 2 0,8-1 816,5 4 0,7 0 0,4 4 0</inkml:trace>
  <inkml:trace contextRef="#ctx0" brushRef="#br0" timeOffset="211">10847 13240 8026,'0'-9'1334,"0"-1"0,1 2-562,2 2-542,-2-2 56,3 7-556,1-4 254,-4 1 1,7 4 234,-2 0-163,7 4 145,1 10 0,5 0 20,-1 5 1,4 4 0,0 2 0,-1 3 179,-2 3-1412,4 2 987,-8 0 1,3 2-146,-9-4 155,1 0 1,-2 0 36,-2 0 0,-2 0 62,-4-3 0,0-4-341,0-2 1,-4 0 39,-2 0-16,2-4-545,-5-1 501,4-6 1,-1 2-722,0-4 711,0 1 1,-3-1-1454,3 0 1739,2-4 0,0 4 0,-1-4 0</inkml:trace>
  <inkml:trace contextRef="#ctx0" brushRef="#br0" timeOffset="212">11471 13417 8026,'-9'-9'0,"-1"-1"0,5 1 0,-3 0 3268,7 4-1025,-3 0-1377,4 5-526,0 0-284,0 5 0,0 0 71,0 4 1,3 4-245,0 3 1,3 2 81,-3 0 1,4 4-149,0 0 0,-2 3-312,1 0 0,-3 1-401,3-1 0,-3 2-398,4-2 1,-5 2 583,1 1 1,1-2 35,-1-1 0,0-2 674,-3-4 0,0-5 0,0 4 0,0-4 0</inkml:trace>
  <inkml:trace contextRef="#ctx0" brushRef="#br0" timeOffset="213">11396 13333 8026,'0'-24'978,"0"3"1,2 4-156,1 2-510,-2 3 0,8 0-785,0 6 257,1 1 0,4 2 169,-2 0 1,2 0 283,1 3 0,4 1-84,0 2 132,-1 2-112,5 5 1,-1 2-51,0 1-111,-1 3 58,-2-1 1,-4 0-131,1 1 137,-9-1 0,5 3-133,-9-3 0,0 3 65,-3-3 0,-1 0-80,-2 0 0,-7-2 50,-5 2 1,-3-3-93,0 0 1,-4 2 56,0-2 0,0-3-631,4-3 1,2-2-139,1 2 1,3-4 823,0 1 0,2-2 0,0-1 0</inkml:trace>
  <inkml:trace contextRef="#ctx0" brushRef="#br0" timeOffset="214">12039 13203 8026,'-6'-6'3004,"0"-1"-1930,-1 5-624,2-2 1,-4 4 263,0 0-249,-5 0-236,0 8-374,-8 3 190,6 7 1,-10 9 110,5 4 0,-4 2 32,3 5 0,4-2-1200,2 7 747,5 1 230,-3 2 0,9 0-1272,2-3 680,2-1 437,1-9 1,4 1-975,2-6 756,3-2 0,3-8-533,0 1 1,5-1 18,-2-3 418,3-1-472,1-5 976,-1-4 0,1-1 0,0-4 0</inkml:trace>
  <inkml:trace contextRef="#ctx0" brushRef="#br0" timeOffset="215">12132 13445 8026,'-1'-9'1841,"-2"-1"-1137,2 1 0,-4 0 43,2-1-247,2 5 116,-4 1-215,5 4 42,0 0-99,0 4-276,0 1-12,0 5 1,1 3 276,3 3-104,-3 1-178,7 6 0,-6-2-163,4 3 1,-3 1-242,3 3 0,-2 0-255,2 0 1,-1-2 311,1 2-1154,2-6 930,-7 9 1,7-12-1303,-5 3 1207,0-2 0,-2-3-61,2-1 676,-2-3 0,3-3 0,-4-1 0</inkml:trace>
  <inkml:trace contextRef="#ctx0" brushRef="#br0" timeOffset="216">12067 13594 11776,'9'0'85,"0"0"1,1 0-354,-1 0 200,5 4 0,0-2 163,5 4-542,-1-4 284,5 7 0,2-8-844,6 2 703,2-2 1,0-1-101,-2 0-744,-2 0 829,-1-4 0,-1-2-584,-2-3 139,-2 0 382,-9-5 382,-5 4 0,-5-12 0,-4 3 0</inkml:trace>
  <inkml:trace contextRef="#ctx0" brushRef="#br0" timeOffset="217">12467 13240 9588,'-8'1'1032,"2"2"0,-1 2-569,3 5-200,-3 3 1,5 6 222,-4 6 0,1 6-51,-1 3-317,1 6-165,1 2 0,3 2-26,-2-1 67,2 1 0,1-2-367,0-1 0,0-7-56,0-3 0,3-2-847,0-1 0,3-1 44,-2-3 811,3-1-1135,-6-4 1556,3-1 0,0 1 0,1 0 0</inkml:trace>
  <inkml:trace contextRef="#ctx0" brushRef="#br0" timeOffset="218">12653 13743 8026,'-9'0'2687,"4"4"-2150,-3-3 1,4 4-144,-3-2 0,0-1 116,4 5-255,-4-1 0,3 3 89,-3 0-157,3 1-15,0 3 0,3 1 171,-2 1-405,2 3 138,1-8 1,1 7-138,2-5 98,2 0 0,5-2-222,-1-1 0,4 0 127,3 1 19,-3-5-1123,5 3 776,-4-7 1,2 3-28,-1-4-1025,1 0 872,3-4 1,-4-1-49,1-4-848,-5-1 1462,7-3 0,-8-6 0,3-5 0</inkml:trace>
  <inkml:trace contextRef="#ctx0" brushRef="#br0" timeOffset="219">12663 13603 8026,'-10'-3'0,"1"0"2100,0-4-1344,0 6 1,3-5 142,3 3-796,-2 2 0,4-4 240,-2 2-1850,2 2 1140,1-3 0,5 4 367,4 0 0,5 0 0,4 0 0</inkml:trace>
  <inkml:trace contextRef="#ctx0" brushRef="#br0" timeOffset="220">12868 13249 8026,'3'-15'0,"0"-1"667,0 5 1,-2-3 963,2 5 0,2 1-1808,5 2 91,-1 2 0,1 5 279,3 2 0,-2 3 36,4 6 0,0 7 117,0 6 0,3 3-88,-2 3 0,0 1-308,0 2-66,1 2 0,-6-3 361,1 4-1527,-2 1 1113,0-1 0,-5 0-73,-2 0 160,2-3-1,-4-2-897,3-4 645,-8 0 0,-1-2-43,-4-1-1447,-1-2 1131,1-4 1,-4 0 693,-3 3 0,2-2 0,-2 1 0,-3 1 0,-4 3 0,-6 4 0</inkml:trace>
  <inkml:trace contextRef="#ctx0" brushRef="#br0" timeOffset="221">15065 13845 7982,'-5'-4'-445,"-2"2"62,3-4 19,1 0 318,-1-8 0,3 3 264,-2-5-97,2 1 1,2-8-149,2-2 315,2-6-318,5-2 1,0-8 374,2-3-1513,3 3 1284,4-5 0,0 8 267,3-2-302,2 6-895,-1 1 1067,4 6-141,-3 3 0,4 3-176,0 9-28,-8 3 208,1 9 1,-10 0 87,1 0 765,3 4-1049,-9 2 1,5 6 921,-8 0-859,5 5 220,-7-7 1,3 11-456,-4-2 111,-4 1 0,-2-1-405,-7 4 412,-1-4 1,-5 8 54,0-2-191,-3-2 221,-2 0 0,-3-5-69,2 1 280,-6 0-98,10-5 1,-10-2 181,6-5-116,3-3-1,3-4 104,1 0-84,12 0 1,-2 0 91,8 0 82,0 0 1,4 0-126,2 0 0,7 0 188,2 0 0,3 0-44,0 0 34,5 4-140,1-3 0,1 7-229,0-2-40,-1 3 74,0 0 1,3 0-122,-2 1 64,-2-1-177,4 0-893,-8 1 737,4 3 0,-4-3-19,-1 3-1231,1-3 1599,-5 4 0,4-2 0,-2 0 0,1-3 0</inkml:trace>
  <inkml:trace contextRef="#ctx0" brushRef="#br0" timeOffset="222">15698 13603 8067,'0'-9'0,"0"0"888,0-1-166,0 5-122,0 1-383,0 4 298,0 8-139,0 3-207,0 3 0,0 4-309,0-3 185,0 3 5,0 4 1,3-2-781,0 2 374,0-2 245,-3-2-1100,0 1 730,0-1 0,0 0 46,0-3 435,0 3 0,0-3 0,0 3 0</inkml:trace>
  <inkml:trace contextRef="#ctx0" brushRef="#br0" timeOffset="223">17914 13696 7909,'6'-21'0,"0"-1"0,-2-3-603,2 3 402,0-8 0,3 7-61,1-8 442,-1 5-191,0-7 1,5 1 202,1-2 1,4-1-2003,3 1 2320,-3 2-292,4 8 1,-4-2 192,-1 5-83,-3 3 71,-2 9 0,-4 1-41,1 5-110,-5 0 1,-1 7-152,-4 3 0,0 2 265,0 3 1,0 3-689,0 3 227,0 1 44,-4 4 0,-1-3-283,-5 5 172,1 0-134,-4 3 30,-2-4 207,-3 3 0,-1-8 3,0 3 0,1-2 37,-1-2 1,0-3 172,1-3 24,3-1-171,-2-2 0,6-3 174,-1 0 0,5-4-33,1 1 289,4-1-237,-3-2 0,6 0 595,3 0-300,1 4-249,4 1 1,0 4-76,1 0 1,3 2-55,3 1 1,-2-1-126,2 1 0,-1 2-293,4 2 0,2-2-793,1 2 1,0-4 1097,-3 4 0,3-5 0,2 3 0</inkml:trace>
  <inkml:trace contextRef="#ctx0" brushRef="#br0" timeOffset="224">18333 13631 8002,'0'-9'377,"0"-1"1,1 1-638,2 0-107,2 4 268,5-4 1,-1 7 1084,0-4-419,1 4-320,-1-2 1,3 4 260,1 0 1,-1 0 89,-3 0-929,1 0 264,-5 0 0,2 4 214,-4 2-392,0 3 195,-3 4 0,0-2 129,0 5-319,0-1 168,-4 0 1,-1 2-122,-4-1 77,-1 2 132,1-4 114,0 4-139,0-8 0,2 7 57,1-5 0,1 0 146,-1-2 0,2-4-144,4 0 119,0 0-131,0-1 0,1 0-181,2-5 1,6 0 127,7 0 0,1-3-226,2-1 0,7-3-72,2 1-1068,6-2-514,3-2 1895,5 1 0,3-1 0,1-1 0,5 2 0,-24 6 0,0 1 0,1 1 0,0 0 0</inkml:trace>
  <inkml:trace contextRef="#ctx0" brushRef="#br0" timeOffset="225">21564 13817 7903,'0'-12'0,"0"-1"0,0 1 0,0 3-14,0-1 0,1 1-38,2 0 1,2-5 127,5-1 0,-1-4-77,0-2 0,-3-3 82,1-4 1,-1-4 262,3-2 1,4-10-471,-1-2 0,1-3 471,0 2-1776,1 1 1457,5-1 0,3 3 42,-1 3 0,1 6 86,-3 10 1,-1 7-8,1 5 0,-1 4-33,-3 3 136,-2 2 153,-3 4 0,-4 4-284,0 2 1,-4 2 762,1 2 1,-2 0-937,-1 2 0,0 4 14,0 6 1,-5-2-110,-4 5 0,0-3 77,-4 3 0,-1 0-128,-2 3 0,-1-5 194,-2-1 0,0-2 27,1-2 0,-1 1 153,1 0 1,-1-6 48,0-4 0,2 0-21,1-6 0,4 1 80,6-1-11,-3-2-197,8 3 1,1-4-86,6 0 0,3 3 31,0 0 1,3 1-158,1 0 0,3-2-799,0 4 461,2 0 303,0-1 0,1 2-387,-1-3 0,-1 3 559,2-1 0,-3 2 0,7 2 0</inkml:trace>
  <inkml:trace contextRef="#ctx0" brushRef="#br0" timeOffset="226">22113 13538 7958,'0'-16'46,"0"1"1,0 4-184,0-2 0,4 4 1016,3 3-376,1-3-52,1 4 0,2-1 360,1 0 0,-1 3-317,5-4 0,-2 5-224,2-1 0,-3 2 64,-3 1-343,3 0 88,-7 0 0,7 0-116,-7 0 1,-2 1 183,-1 2-262,-2 3 0,-1 3 24,0 0-547,-4 0 430,-1 1 0,-2-1 30,-3 0 0,3 1-70,-5-1 1,1 0 40,2 1 0,0-1-53,-1 0 0,1 1 22,0-1 1,3-3-42,-1 0 55,5 1 0,-5 2 142,4 0 1,1-4 150,5-2 1,3 2-158,7-2 0,-2 3 102,4-3 1,1 4 27,3-1 1,-1 0 189,1 0 1,2-1-10,-3 1 1,2 2 108,-8-1 1,1 1 489,-4 1-475,-4 1 1,-1-1-85,-4 0 0,-1-1 60,-2-1-1088,-2 1 575,-8-3 1,2 4-444,-1 1 1,-3 0 632,0 3 0,-3 1 0,0 5 0</inkml:trace>
  <inkml:trace contextRef="#ctx0" brushRef="#br0" timeOffset="227">16918 13128 8221,'-8'-50'0,"1"3"0,3 11 1718,4 11-1073,0 11 1,1 9-1552,2 5 0,-1 7 339,5 5 1,-5 8 570,1 11 1,-2 7-74,-1 9 1,-1-20-1,1 1-63,-2 5 0,1 0 0,0 1 0,1 2 320,-2 2 0,1 2-1290,-2 3 1,0 1 1151,3-9 0,0 0 1,-1 2-1,-1 4 1,-1 2-1,1 0-70,1 5 0,0 1 1,0 0-1,-1 3 1,-1 0-1,1 0 8,0-11 1,1 0-1,-1 0 1,1 1-1,-1 1 1,0 0-1,0 1 1,0 0 22,1 0 1,-1 0-1,1 0 1,-1 1 0,0-1-1,0 1 1,0 0-1,0 0-62,0-2 1,1-1 0,-1 1 0,1-1-1,-1 0 1,0 0 0,0 0 0,0-1 58,0 9 1,0 0 0,0-1-1,0 0 1,-1-1 0,1 1-246,1-3 1,0-1 0,0 0 0,-1-1 0,0 0 0,0 0 308,0-4 0,1 1 0,0-1 0,0-1 0,0 1 0,0-1 45,1 14 0,0-1 0,-1-17 0,0 1 0,-1-1 89,-1 16 0,0 0 0,0-1 0,1-1-258,-1-2 0,0-1 1,1-2-1,1-1 171,-3-5 0,1-1 1,2-2-1,0 0 56,0 0 1,-1-2 0,1-2 0,1-1-69,0-1 1,0-2-1,0 21-550,0-8 1,4-6 1304,2-3 0,7-6-2149,2-3 1,7-11 1286,3-4 0,0-2 0,3-4 0,4-5 0,3-6 0</inkml:trace>
  <inkml:trace contextRef="#ctx0" brushRef="#br0" timeOffset="228">19441 13063 8090,'0'-27'1546,"0"2"0,-1 8-1722,-2 7 0,2 8-874,-2 12 1,2 15 814,1 18 1,0-15-1,0 2 212,0 3 0,0 2 1,-2 8-1,-1 1-525,-2 5 1,0 1-1,2-10 1,0 0-1,-1 1 512,-1 6 1,0 1 0,-1 0 0,0 2 0,0 0 0,0 1-210,0-9 1,1 0-1,0 0 1,-1 0-1,1-1 1,-1 1 0,1-1-1,-1 0 223,1 2 1,1 0 0,-1-1 0,1 1 0,-1 0 0,0 0 0,1 0 0,-1 0 16,0-2 0,1 0 0,-1 0 1,0 0-1,2 0 0,-1 0 1,0-1-1,1 0-247,-1 8 1,-1-1-1,2 1 1,0-1-1,0 0 1,1 0 314,0-1 1,0-1-1,0 1 1,1-1-1,1 0 1,-1-1-137,0-2 0,0-1 1,0 0-1,0 0 1,1 0-1,0-2 247,0 15 1,0-2 0,-1-16 0,-1 0 0,1 1 56,-1-2 0,0 0 0,0 0 0,0 1 0,0-1 0,0 1-68,-1 14 1,0-1 0,0 1-1,0-2-12,-1-4 0,-1-1 0,-1 0 1,-1 0-43,1-2 1,0-1-1,-2-2 1,-1 0 162,2-3 1,-1-1-1,0-4 1,0 0-362,-1-5 1,0-1-1,-8 20 155,-5-4 1,-5-7-1098,0-5 0,-9-5 1031,-1-8 0,-5-2 0,-8-7 0,24-4 0,-1-1 0,0 0 0,-1-1 0</inkml:trace>
  <inkml:trace contextRef="#ctx0" brushRef="#br0" timeOffset="229">13864 14423 8020,'10'0'156,"3"0"1,4-4 297,11 1 1,12 1-366,-11 3 0,1 1 1,7 1-1,1 1-866,6 1 1,2 2 0,4 0 0,2 0 635,-14 0 1,1-1-1,-1 0 1,0-1-1,0 1 1,0-1-156,2 0 1,1 0-1,-1 0 1,0-1-1,0-1 1,0 0 234,1 1 1,0-1-1,1 0 1,2 0 0,0 0-1,1-1 44,2-1 0,1 0 0,-1 0 0,1 0 0,-1 0 0,1 0 15,2 0 0,1-1 1,0-1-1,1 0 0,0 0 1,0 0-134,-11 0 0,0 1 1,0-1-1,1 0 1,1-1-1,1 1 1,0-1-1,1 0 134,0 0 0,1 1 1,0-1-1,0 1 1,-1-1-1,1 0 1,-1-1-1,1 1-175,0 0 1,1 0-1,0-1 1,-1 1-1,1 0 1,0-1 0,0 1-1,0 0 211,1-1 0,0 1 0,1 0 0,-1-1 0,2 1 0,-1-1 0,1 1 0,1-1-74,0 0 1,0 0 0,0 0 0,0 0 0,-1 0 0,0 0 0,-1 1 0,1-1 49,0 0 1,1 0 0,-1 0 0,1 0 0,-1 0-1,0-1 1,0 1 0,0-1 60,2 1 1,0 0 0,0 0 0,0 0-1,-9 0 1,0 0 0,1 0 0,-1-1 0,1 1 5,1 1 0,0-1 0,1 1 1,-1 0-1,0-1 0,-1 0 1,0 0-1,-1 0 0,1-1 1,0 2-7,0-1 0,1 0 1,-1 1-1,1 0 0,0-1 1,-1 0-1,1 0 1,-1 0-1,1 0 0,-1 0-30,2 0 1,-1 0 0,0 1-1,1 0 1,-1-1 0,0 1-1,1-1 1,0 1 0,-1 0-1,1 0-41,-1 0 1,0 1 0,1 0 0,-1 0-1,0 0 1,-1-1 0,-1 1 0,1-1-1,-1 1 1,0-1 10,1 1 1,-1 1-1,1-1 1,-1 1 0,1-1-1,-1 0 1,0 1 0,1-1-1,-1 0 1,1 0-24,0 0 0,0 1 1,0-1-1,0 0 1,0 1-1,0 0 1,0 0-1,0-1 1,0 1-1,0 0-4,-1-1 0,-1 1 0,1-1 1,0 0-1,0 1 0,-1-1 0,1 1 1,-1 0-1,1-1 0,-1 1 16,9-1 1,-1 0 0,0 0-1,1 1 1,-1-1 0,1 1 0,0-1-1,-1 1-25,1-2 1,-1 1-1,1-1 1,-1 0-1,0 2 1,0-1 0,0 1-1,0-1 18,-3 1 0,1-1 1,-1 0-1,0 0 1,-1 0-1,0 0 1,0 0-1,-1 0 35,-2 0 1,-1 1 0,-1-1 0,1 0 0,-2 0 0,1-1 0,-1 0-1,0 1 2,12 0 0,0 0 0,-1 0 0,-1 0 0,-1-1 0,-1 2 66,-3-1 1,0 1-1,-1 1 1,-3-1-1,-1 0 1,0 0-129,-3 0 1,-1 0 0,-1 0 0,14 0-1,-3 0 271,-1 0 0,-3 0 0,-4 0 1,-2 0-642,-6-1 1,-1 2 0,19 2 955,-17 0 1,-5 1-1579,-10-1 1023,-3-2 0,-8 3 0</inkml:trace>
  <inkml:trace contextRef="#ctx0" brushRef="#br0" timeOffset="230">14208 14795 8019,'-14'-3'0,"1"0"0,-1-5 576,4 7 28,0-3-269,6 4-84,4 0 0,11 0-93,1 0 0,7 0-46,-4 0 1,4 0-203,2 0 0,0 0 52,4 0 0,0-3 83,3 0 0,-4-4-223,-3 1 1,2 0 138,-1 0 0,-2 1-114,-4-1 1,-3 2 259,-3 4 59,-1 0 1,-4 4 39,-2 2 0,-6 7 280,-3 2 1,-2 6-157,-2 0 1,-2 5-39,0-1 0,-1-1-240,4 1 1,0-3-75,-1 2 0,4-2-188,0 3 0,0-5-67,-4-2 1,4 0-325,0-6 0,4 1-496,-1-4 142,-2 0 0,3 1-263,-1-1 1218,2-4 0,-3 3 0,-1-3 0</inkml:trace>
  <inkml:trace contextRef="#ctx0" brushRef="#br0" timeOffset="231">14087 15270 7997,'-9'0'437,"0"-1"548,-1-2-1105,1 2 0,5-4-619,4 5 0,5 0 1979,8 0 0,1 0-533,5 0 0,3 0-242,3 0 1,2-3-206,1 0 0,3 0-213,0 3 0,1-3-107,-1 0 1,-1 0-371,4 3 0,-1-3 3,2 0 0,-4 0-549,-7 3 0,-1 1-1084,-4 2 2060,-1 2 0,-3 4 0,-2 0 0</inkml:trace>
  <inkml:trace contextRef="#ctx0" brushRef="#br0" timeOffset="232">14423 15549 7943,'0'-9'379,"0"-1"-266,0 1 1,1 3-114,2 0 0,-2 0 0,3-1 221,-4 1 1,0 0-8,0-3 0,0 2 13,0 1 1,-4 1-138,-3-1 1,-1-1-6,-1 3 0,-1 1-4,-3 3 0,2 1-3,-5 3 1,1 1-103,-4 4 0,4 3-191,-1 1 1,5 3-8,-2 0 0,4 0-42,3 0-369,2 2 398,4-8 0,0 6 1,0-3 0,1-1 84,2-2 1,0-4 70,6 0 1,-1-4 132,8 1 1,-4-3 12,4-3 1,-4 1 202,4-4 1,-5 1 7,2-2 1,-3 0-39,-1 4 0,1 0 228,-1 3 1,-3 0 374,0 0-342,-4 0 1,6 5-200,-5 4 0,0 2-236,-3 4 0,0 4 7,0 3 0,0 3-215,0-4 0,0 4 156,0-3 0,0 3 96,0-4 0,-3 0-742,0-5 1,0 1-208,3-1 0,0-3-435,0 0 0,0-6 1274,0-1 0,4-4 0,1 2 0</inkml:trace>
  <inkml:trace contextRef="#ctx0" brushRef="#br0" timeOffset="233">13901 14832 8066,'-9'-13'0,"-1"2"0,1-1 0,0 6-34,0 3 0,-1 6 210,-3 6 1,1 7 458,-3 5 1,2 4-356,-2 6 1,0 2 126,0 5 1,-2 1-1479,5 4 1041,0 1 72,7-15 1,0 1 0,-3 19-290,5-21 1,0 0 0,0-1-1,2 0 277,0 1 0,2 0 0,0-1 1,2 0-419,-1 1 1,2 0 0,8 18-48,4 4 0,6-6-277,2 0 1,8-2 347,-16-21 1,2-2 0,19 16-5,-17-18 0,0 0 0,23 9 368,3-5 0,-1 0 0,-1-3 0,1-4 0,-2 0 0</inkml:trace>
  <inkml:trace contextRef="#ctx0" brushRef="#br0" timeOffset="234">14832 14925 7997,'4'-18'1057,"1"3"-632,5 3 0,4 6-405,5 2 1,4 5 72,5 6 1,-1 5 20,-3 13 0,-1 1 206,-4 8 0,-5 1 46,-1 5 1,-4 2-135,-3 1 1,-2 2-129,-4-5 1,0 0-129,0-2 0,-3-2 44,0-2 1,-5-6-220,-2-6 1,0-1 64,-5-2 1,2 4-170,-2-8 1,-1 4-142,-2-7 1,0 1-473,2-4 1,0 0 245,3 1 670,5-5 0,0 3 0,3-3 0</inkml:trace>
  <inkml:trace contextRef="#ctx0" brushRef="#br0" timeOffset="235">15372 14953 7929,'6'-27'0,"1"2"1558,-5 3-392,2 7-815,-4 6 1,-1 5-266,-2 4 0,-4 5 261,-5 4 0,-6 9 205,-3 7 0,-6 6-59,-1 3 0,3 6-549,-3 4 0,6 1 79,1 2 1,4 0 83,2 3 1,7-7-564,2 1 1,4-6-41,2-4 0,5-2-379,5-4 0,1-1 337,8-2 1,-2-3-260,8-7 1,-2 2-287,5-5 0,-2 0 1083,5-6 0,-1-2 0,-1-4 0,-1 0 0,-3 0 0</inkml:trace>
  <inkml:trace contextRef="#ctx0" brushRef="#br0" timeOffset="236">15530 15428 7884,'-9'-4'0,"0"-1"809,0-5 1199,3 5-1338,2 1-615,4 4 1,1 0-1044,2 0 1,-1 0 110,5 0-666,-1 0 1543,3 0 0,0 4 0,1 1 0</inkml:trace>
  <inkml:trace contextRef="#ctx0" brushRef="#br0" timeOffset="237">15661 15214 7963,'0'-15'0,"-3"-1"0,0 3 1412,0 1-846,3 3 0,1-1-267,2 1 0,2 1-258,4 2 0,4-2 192,-1 5 1,4-3-11,-4 3 0,3 0-97,-2 3 1,2 0 124,-2 0 0,-1 1-232,-2 2 1,-1 2-109,0 5 0,-3 0-166,1 2 1,-5 3 186,1 3 0,-2 1-138,-1 0 0,-4-2 53,-3-1 1,0 3-82,1-3 0,-5 4 276,1-5 0,-1 0-102,2 0 1,-1-4 161,1 2 0,0-3 47,-1 0 0,4-4 158,0 0 0,1-3-98,-1 3-160,1-4-105,5 2 0,5-4 79,1 0 1,3 0-308,3 0 0,0 0 87,3 0 1,0 0-469,0 0 1,3 0 93,-3 0 0,3 0-597,1 0 1168,-5 0 0,4 0 0,-4 0 0</inkml:trace>
  <inkml:trace contextRef="#ctx0" brushRef="#br0" timeOffset="238">15968 14907 7941,'0'-19'1441,"1"1"-1117,2 3 1,2 1-1062,5 5 0,4 4 551,5 2 1,3 3 657,2 3 1,2 6-162,-4 7 0,0 3 129,-4 6 1,1 1 31,0 8 0,-4 4 180,1 2 0,-5 3-544,1-2 0,-1 0 49,-2-1 1,-4-2-374,-2-1 1,-2-4 72,-1-5 0,-3 0-35,0 0 0,-5-4 52,-1-3 1,-2-4-173,-4-2 1,2-3-158,-2 0 1,3-1-97,0-2 0,1 1-1663,-2 3 2281,3-3 1,-4 3-1,5-3 1</inkml:trace>
  <inkml:trace contextRef="#ctx0" brushRef="#br0" timeOffset="239">17244 14786 7951,'0'-7'-3,"0"1"-311,0 0-149,0-3 0,0 2 490,0 1 1,1 4 460,2-1 1,-1-1-158,4 1-115,4 0-102,1-1 0,2 3-23,-3-3 1,0 3-35,2 1 0,-1 0 111,1 0 1,-1 0-71,2 0-249,-3 0 107,0 5 0,-2-3 46,-2 4 0,-2 0-170,-1 3 0,-2 1 143,-1-1 0,0 0 19,0 1 1,-1-1 222,-2 0-225,-2 1 0,-4-2 7,-1-2 0,4 1-108,0-4 1,4 2-336,-1-2 238,2-2 109,1 3-206,0 0 308,0-3 1,4 4-30,2-2 0,2-2 330,2 2-158,-1-2-83,4 4 1,-2-1 53,1 2 1,-1 2 54,-2-2 30,0 3-41,0 0 0,-2 0 3,-1 1 188,-4-5-170,2 3 0,-4-3 89,0 5 0,-4-1 109,-2 0 0,-6-3-314,0 1 88,-5-5 8,7 6 0,-8-6-907,3 4 389,1-4 218,1 2-671,4 1 539,-1-4 0,1 7-46,0-2 314,-1 2 0,1 2 0,0-1 0</inkml:trace>
  <inkml:trace contextRef="#ctx0" brushRef="#br0" timeOffset="240">17197 15195 8043,'-5'0'1171,"1"0"1,12 0-352,5 0-504,3-4 0,4 3-53,1-2 0,6 1-150,4-1 1,5 2-298,-2-2 0,-1 2-206,1 1 0,-1 0-498,1 0 0,-5 1 276,-4 2 1,-4 2-1158,0 4 1769,-5 1 0,-3-1 0,-3 0 0</inkml:trace>
  <inkml:trace contextRef="#ctx0" brushRef="#br0" timeOffset="241">17300 15409 7951,'-18'0'1250,"2"0"-1316,3-4-276,4 3-154,4-3 650,13 0 0,4 3 363,13-2 0,-3-1-300,3 1 0,-2-2-140,2 2 1,1 2 12,-4-2 218,0 2-257,-4 1 1,1 0-88,-1 0 146,-3 0 1,1 1-1,-3 2-123,-2 4 1,-5 4-45,-2 1 0,-3 4 108,-1-4 1,-1 5-9,-3-2 1,-1 3-6,-4 1 0,-1 2 111,-3 1 1,3-3 197,-3-4 0,3 0-730,1 0 137,-1 3 182,1-8 1,1 4-432,2-5 0,0 0-776,3 0-806,2 1 2077,-3-1 0,4-4 0,0-1 0</inkml:trace>
  <inkml:trace contextRef="#ctx0" brushRef="#br0" timeOffset="242">17085 14925 8023,'-10'-15'0,"-2"-1"0,1 4 915,-1-4 1,2 8-329,0-1 0,-2 7-432,-1 2 1,0 4 115,1 5 1,-2 8 19,-1 1 0,0 7-57,3 0 1,1 3 28,-1 3 0,3 2 81,2 4-1533,-1 5 1259,7-4 1,-3 8-470,4 1 1,0-4 55,0 4 0,4-6-470,2 3 1,3-7 80,0 3 1,4-6-193,3 3 0,6-7 289,2-2 0,3 0 635,1-3 0,1 0 0,4 0 0,6-3 0,3-2 0,1-2 0</inkml:trace>
  <inkml:trace contextRef="#ctx0" brushRef="#br0" timeOffset="243">17691 14869 8108,'0'-9'0,"1"0"0,2-1 0,3 5 930,6 2 0,3 2-447,3 1 0,4 8-310,0 5 1,3 9 28,-4 6 1,4 2 0,-3 7 0,0-2-129,-4 5 1,0 2 388,-3-2 0,-2 2-424,-7-4 0,1 0 49,-4-7 1,0-3-103,-7-3 0,-1-4 3,-4 4 0,-1-7-254,-3 1 1,2-3-187,-5 3 0,2 1-534,-2-1 0,0 2-306,3-6 0,1 0 1291,3 0 0,-2-1 0,-1-2 0,-3-4 0</inkml:trace>
  <inkml:trace contextRef="#ctx0" brushRef="#br0" timeOffset="244">18287 14860 8046,'-10'-4'332,"1"-2"1,-4-1 545,1 0 0,-3 4-444,2 6 0,-3 4-192,0 5 0,-5 7 132,0 5 1,-1 7 178,3 4 0,5 2-477,1 3 1,3 1-15,1 5 1,4-6-120,1 4 1,4-6-8,4-4 1,1-2-720,4-4 0,3-4 137,1-2 1,0-3-342,0 0 1,0-1 384,3-3 0,1 2 602,-1-5 0,1 2 0,2-4 0,0-1 0,-1-2 0</inkml:trace>
  <inkml:trace contextRef="#ctx0" brushRef="#br0" timeOffset="245">18370 15409 7927,'-1'-9'3276,"-2"0"-3521,2 0 0,-3 2-1394,4 1 1,4 4 988,2-1 1,0 2 649,0 1 0,0 4 0,3 1 0</inkml:trace>
  <inkml:trace contextRef="#ctx0" brushRef="#br0" timeOffset="246">18538 15018 7931,'-3'-9'311,"0"0"69,-5 4 0,7-1-657,-2 3 121,2 2 0,-2-2 341,0 6 0,0 4 461,3 5 0,0 1-440,0 3 0,0 1-327,0-1 1,0 4-257,0-2 1,4 3 130,2-6 0,-1 0-57,2 0 1,-1-4 180,3-2 1,1-1 40,-1-4 0,0-1-25,0-3 1,1 0 103,-1 0 0,0-8 345,1-1 1,-1-6-156,0-1 0,1-2 198,-1 0 1,-3-1-11,0 1 0,-3 3 111,4 3 0,-5 1 164,1 2 78,-2 0-218,-1 4-696,0 0 223,0 5 0,0 8-159,0 1 1,0 10 102,0-1 1,0 4-461,0 0 0,3 1 86,0 5-765,0-4 773,-3 3 0,0-3-196,0 4 0,3 0-256,0 0 0,0-5 836,-3-1 0,0-2 0,0-2 0</inkml:trace>
  <inkml:trace contextRef="#ctx0" brushRef="#br0" timeOffset="247">18817 14888 8027,'6'-9'235,"1"-1"0,-1 1 394,3 0 0,0 4-466,1 2 0,2 1-355,1 2 1,3 2 584,0 1 1,1 6-36,2 6 0,-4 4-68,1 3 0,-1 5-122,4 4 0,-4 3-122,-3-3 0,-2 4 91,0-1 0,-2 1-218,-2 0 1,-2-3-49,-4-4 0,-4-2-34,-2-1 0,-5-2-220,-2-4 1,0-2 191,0-1 0,3 0-557,-3-3 1,3 2 168,1-2 1,1 0 578,1 0 0,-1-3 0,3 3 0</inkml:trace>
  <inkml:trace contextRef="#ctx0" brushRef="#br0" timeOffset="248">19841 14655 8011,'5'-17'281,"1"1"1,1 0 433,-1 3 1,2 2-59,-1 5-1008,-3 1 1,0 7 500,-4 1 1,-2 3 463,-4 6 0,-1 3-214,-5 3 0,-1 5 1,0 2 1,0 2-315,0 1 0,3 3 141,-2 0 0,2 3-265,4-3 1,-1 7-226,4 0 1,0 1-371,3-2 0,0-3 227,0 0 1,4-1-425,2 2 1,3-7 347,4-7 1,-2-5-97,5-4 1,-1 1-81,4-4 1,2-2 656,1-7 0,3 0 0,-3 0 0,-1 0 0</inkml:trace>
  <inkml:trace contextRef="#ctx0" brushRef="#br0" timeOffset="249">20214 14544 7998,'-6'-19'780,"-1"0"988,5 1-1618,-2 3 0,4 10-191,0 8 0,3 5 605,0 5 0,1 2-210,-4 7 1,3 2-64,0 4 1,3 1-438,-3 2 1,1-2-435,-1 2 1,-1-2 387,5-1-1268,-5 0 950,2 4 0,-1-2 510,0 4 0,0 0 0,-3 3 0</inkml:trace>
  <inkml:trace contextRef="#ctx0" brushRef="#br0" timeOffset="250">20093 15056 7956,'0'-14'0,"0"4"563,0-3 1,0 3 58,0 1-57,4-1 1,2 1-341,7 0 1,-2 4-378,4 2 1,1-2-134,3 2 0,0 0-463,3 3 0,1 1 355,2 2 1,-3-1 392,-3 5 0,4 3 0,1 4 0</inkml:trace>
  <inkml:trace contextRef="#ctx0" brushRef="#br0" timeOffset="251">20214 15149 7968,'-8'-1'898,"1"-2"0,3 1-318,4-5 0,0 4-734,0-3 0,1 3 263,2-3 0,3 3 295,3-4 1,0 5-202,0-1 1,1-1-1,-1 1 1,0 0-12,1 3 1,-1 0-29,0 0 1,0 4-242,-3 2 1,-1 0 121,-2 4 0,-2-3-365,2 5 0,-2 2 97,-1-2 1,-4 4 4,-2-4 1,-2 4 80,-2-4 0,1 4 74,0-4 0,-4 4-2,1-4 0,-1 4 13,4-4 0,1 0-62,2-2 1,-2-4 83,5 0 1,-3-3 132,3 3-71,0-4 1,7 3 129,2-5 0,3 0-307,0 0 1,4 0-211,3 0 0,-1 0-138,4 0 0,-2-4 8,4 1 0,-1 0-54,-1 3 1,0-3 115,3 0 1,-2-3 422,1 3 0,-1-4 0,3 1 0,0-3 0</inkml:trace>
  <inkml:trace contextRef="#ctx0" brushRef="#br0" timeOffset="252">20614 14655 8017,'-5'-17'0,"2"1"-111,2-1 1,5 10-133,2 1 1,4 4 306,2 2 1,-1 8 339,5 5 1,-1 4 499,4 5 0,0 3-500,-1 6 0,3 2-12,-2 4 0,3 1-168,-6-1-1146,-1 0 1023,-5 0 0,-1 0-247,0-3 1,-4 0-90,-1-6 0,-3-1-235,-1-6 0,-5-4 178,-1 2 0,-5-4-144,-2 1 1,-2-3 9,3-4 1,-5 1 425,1-1 0,-5 0 0,-3 1 0</inkml:trace>
  <inkml:trace contextRef="#ctx0" brushRef="#br0" timeOffset="253">21154 14590 7986,'19'-23'896,"-5"4"210,-1-3 1,-4 10-377,-3 2-646,-2 7 113,-4-1 0,0 6 106,0 4 0,-4 3-9,-2 9 1,-7 3 181,-6 7 1,-1 7 129,-4 2-2160,3 3 1554,-2-3 1,4 1-39,1 2 0,3 0-440,3 3 0,3-4-8,2 2 1,3 0-544,4 0 1,4-2 111,3-5 1,2-2 318,3-4 0,3-3-818,3 0 1416,1-9 0,3 4 0,0-9 0,-2 1 0,0 0 0</inkml:trace>
  <inkml:trace contextRef="#ctx0" brushRef="#br0" timeOffset="254">21350 15158 7954,'-5'-8'1010,"-4"2"126,3-7 1,2 6-3196,1 1 1364,2 4 1,2-1 95,2 6 1,-1-1-127,4 4 725,-4-4 0,7 6 0,-4-3 0</inkml:trace>
  <inkml:trace contextRef="#ctx0" brushRef="#br0" timeOffset="255">21564 14739 8062,'0'-19'200,"0"5"82,0 2-413,0 1-135,0 6 372,0 1 405,0 12 0,1 3-151,2 7 1,-2 1 165,2-1 0,2 4-755,2 0 76,1 0-54,1-4 0,0 4-88,1 0 1,-1-4 236,0-2 1,1-5-109,-1 2 0,0-7 29,1-3 448,-1-2-236,0-1 1,2-8 62,1-5 1,-2-3-100,3-3 0,-4 0 150,-3 1 1,3-1 52,-3 1 0,2-1 55,1 0 0,-2 4-117,-1-1 1,-3 8 2,3-1 1,-4 5-155,1-3 192,-2 5 21,-1 11 1,0 0-112,0 13 1,0-4-150,0 7 0,0-1-15,0 1 1,0 5-222,0-2 1,-3 2-99,0-2 0,0-1-298,3 1 1,0 0 179,0 0 1,0-4-256,0-2 0,0-4-554,0-2 600,4 2 679,1-8 0,0-1 0,8-5 0,-3-4 0</inkml:trace>
  <inkml:trace contextRef="#ctx0" brushRef="#br0" timeOffset="256">22020 14506 8004,'5'-18'0,"4"3"293,-3 3 1,7 6-89,6 2 1,1 12 297,4 4 0,-3 9 21,1 4 1,0 6-64,-4 3 0,3 2-372,-6 1 1,-1 5 302,-2 1 0,-2 5-51,-4-2-602,2 3 248,-7-7 1,3 1-209,-4-3 0,-1 0 171,-2-2 0,-2-4-470,-4-9 0,-2 0-65,-1-3 0,0 2-305,-3-5 0,-1 1 275,-2-4 1,-1 1 614,1 2 0,-4 0 0,0-1 0,1 1 0,2 0 0,0-1 0</inkml:trace>
  <inkml:trace contextRef="#ctx0" brushRef="#br0" timeOffset="257">14404 16899 7999,'-9'-4'0,"-1"3"3006,1-2-1325,4-2-1513,1 4-127,4-3 1,4 4-80,2 0 0,-1 0-299,1 0 1,1 3-1348,2 0 1684,0 4 0,5 2 0,0 6 0</inkml:trace>
  <inkml:trace contextRef="#ctx0" brushRef="#br0" timeOffset="258">14879 16387 8054,'-3'-15'0,"0"-1"0,-1 8 505,4-2-142,0 7 913,-4-1-840,3 4 1,-6 7 17,4 3 0,0 6 3,3 3 1,-3 4-266,0 5 0,-1 0-125,4 0 1,0-1 41,0 1 0,0 3 137,0 0 1,0 0-354,0-3 0,-3 0-182,0 0 1,0-4-273,3-2 0,-1-4 67,-2-2 1,2-3-1219,-2-3 419,2-1-206,1 0 1499,0-3 0,0-2 0,0-4 0</inkml:trace>
  <inkml:trace contextRef="#ctx0" brushRef="#br0" timeOffset="259">15056 16462 7954,'0'-13'303,"0"1"-36,0-1 0,0 4-226,0 0 546,0 4-415,0 0 1,-4 5 302,-3 0 0,2 1-195,-1 3 0,1 4-158,-1 4 0,-2 5-35,5-2 0,0 3-103,3 1 1,4-1-75,2 1 0,4-1-247,2 1 1,3 0 61,3-1 1,1 0-151,0-3 1,-1 2 312,1-5 1,2 5-34,1-2 0,0-1 236,-3-2 1,-5-1-52,-2-2 1,-2 0 74,-4 1-17,-2-1 0,-5-1 123,-2-2 0,-3 2-156,-7-5 0,2 1-226,-5-1 1,5-2-510,-1 2 1,-3-1 669,0 1 0,1-2 0,1 3 0</inkml:trace>
  <inkml:trace contextRef="#ctx0" brushRef="#br0" timeOffset="260">15084 16480 8001,'0'-18'546,"-4"2"68,1 1 1,0 0-388,3 0 1,1 1-196,2 5 0,6 3 576,3-1 1,2 1-223,-2-3 1,-1 4-591,5 2 1,-1-2-296,4 2 0,0 0-493,-1 3 1,1 4 488,-1 3 503,-3 1 0,7 5 0,-3 2 0</inkml:trace>
  <inkml:trace contextRef="#ctx0" brushRef="#br0" timeOffset="261">15521 16490 9006,'-4'-10'2209,"0"1"-2325,-2 0 0,-3 3-780,3 3 1,1 2 762,-1 1 0,3 1 456,-3 2 1,0 3-135,0 3 1,-1 1-136,4 3 1,0 0-110,3 3 1,0 2-89,0 1 1,5-2-136,4 2 0,0 0 226,4-4 1,0 6 42,0 1 0,2-4 18,-2-2 1,0-2 49,0 2 0,-3 1 220,2-1 0,-4-3-129,-2 0 0,-4-3-14,1-1 1,-2 1-233,-1-1 1,-1-3-220,-2 0 1,1-2 29,-4 2 1,-1-3-341,-2 3 0,-1-4 625,-3 1 0,3-2 0,-4-1 0</inkml:trace>
  <inkml:trace contextRef="#ctx0" brushRef="#br0" timeOffset="262">15512 16480 7984,'6'-12'47,"0"-1"0,0 1-14,4 3 1,3 0-125,3 3 0,1-2 161,2 2 1,3 2-118,-1 0 0,2 3 108,-1 1 1,-2 0-1102,1 0 1040,-1 0 0,-1 0 0,-1 0 0</inkml:trace>
  <inkml:trace contextRef="#ctx0" brushRef="#br0" timeOffset="263">15922 16490 8000,'0'-7'326,"0"1"1,-1 4-270,-3-1-432,3 2-123,-7 1 0,3 4 943,-4 2 0,2 7-273,1 2 1,3 1-10,-3 2 1,4-1-184,-1 5 1,2-3-69,1 0 0,4-1 70,2 1 0,2 0 156,2-1 0,-1 1-73,0 0 1,2-2-37,1-1 0,-3 0 56,1-3 1,-2-1-103,-5-3 213,4 1 0,-6-1-73,2 0-185,-2-3 1,-2 1-160,-2-4 1,1 1-803,-4-1 1023,0-2 0,-4 7 0,1-2 0</inkml:trace>
  <inkml:trace contextRef="#ctx0" brushRef="#br0" timeOffset="264">15922 16545 7921,'0'-13'0,"3"-1"694,0-1 0,4 2-617,-1 3 1,6 2-651,0 2 1,5-2 496,-2 5 0,2-3 500,-2 3 0,3 0-780,-3 3 0,3 0 70,0 0 1,-3 1 285,-3 2 0,3 2 0,-1 5 0</inkml:trace>
  <inkml:trace contextRef="#ctx0" brushRef="#br0" timeOffset="265">15977 16313 8009,'-13'-19'961,"3"5"121,-3 1 0,7 3-1312,3 0 1,2 4-87,1 0 0,1 4 816,2-1 1,3 2-255,7 1 1,-2 0-126,5 0 0,2-3-229,4 0 0,3 0-184,-4 3 0,5 1-447,-1 2 1,2-1-542,1 4 1280,0 0 0,0 8 0,0 0 0</inkml:trace>
  <inkml:trace contextRef="#ctx0" brushRef="#br0" timeOffset="266">17216 16760 7962,'0'-10'3276,"-4"1"-4253,3 0-71,-8 3 361,8 2 472,-3 4 1,5 0 214,2 0 0,-2 4 0,3 2 0</inkml:trace>
  <inkml:trace contextRef="#ctx0" brushRef="#br0" timeOffset="267">17486 16341 7968,'0'-10'237,"0"1"1,0-3 709,0-1-1157,0 5-373,0 4 0,3 8 1134,0 2 0,0 6-273,-3 4 1,0 2 117,0 0 1,-1 4-176,-2 0 0,2 2-177,-2-2 1,1 1-42,-1-1 1,2 0-88,-3 3 1,3-1 48,1-2 1,0-3-171,0 3 1,0 0-727,0-4 0,0 3 931,0-5 0,0 1 0,0 2 0</inkml:trace>
  <inkml:trace contextRef="#ctx0" brushRef="#br0" timeOffset="268">17746 16359 7978,'-5'-4'1096,"-2"-1"218,4-4 1,0-1-1701,3 1 327,0 4 329,0 1 1,4 4-104,2 0 1,2 0 14,2 0 0,0 0-115,3 0 0,-2 0-244,4 0 1,-2 0-54,2 0 0,1 0 70,3 0 0,-1 0-46,1 0 1,-2 0 183,-1 0 0,0 0 27,-3 0 1,-1 1 24,-2 2 0,-2-1 164,-2 4 1,-1 0-43,-2 4 1,-2-1 165,2 0 1,-2 0-147,-1 1 1,-4 2-67,-2 1 1,1 3-203,-1 0 1,1 1 144,-2 2 1,-1 0-290,2-1 1,-2 2 54,-2 2 1,5-3-55,2 3 0,-1-1-98,1 0 1,-3-1-173,2 2 1,1-3 41,3 0 1,-1 0-664,-2-1 1130,2 1 0,-3-1 0,4 1 0</inkml:trace>
  <inkml:trace contextRef="#ctx0" brushRef="#br0" timeOffset="269">18324 16443 8577,'-5'-5'1979,"-1"1"-2441,3 4 975,2 0-234,-7 4 0,6 2-84,-4 6 0,4 0 14,-1 3 1,-2 1-97,2 2 1,-1 0-203,1-2 1,2 1-328,-2-1 1,-1 1 285,1 2 1,0-4-370,3 1 1,0-4-26,0 4 0,-4-5-1158,1 2 1682,0-3 0,3-1 0,0 1 0</inkml:trace>
  <inkml:trace contextRef="#ctx0" brushRef="#br0" timeOffset="270">18398 16424 7988,'0'-9'58,"0"0"0,0-1-101,0 1 0,0 3 446,0 0 1,1 4 337,2-1-258,-2 1 1,4 4-238,-5 1 1,0 3-76,0 6 1,3 0-180,0 3 0,3 1-222,-3 2 1,4 0-342,0-3 1,1 2 307,1-5 0,-3 2-223,1-2 1,-1-5 205,3 3 1,0-4 139,1 0 0,-1-2-9,0-4 1,1-4 137,-1-2 1,0-6-150,1-4 0,-4-2 75,0 0 0,-4-1 737,1 1 1,1-1-221,-1 0 1,0 5 1856,-3 1-1117,0 3-479,0 1-3,0 4-449,0 0 1,-3 11-173,0 3 1,-3 1 108,3 6 0,-3 2-81,3 4 0,-5 4-569,2-1 0,2-1 297,1 0 0,-1-2-947,1 3 0,-4 0 105,4 3 0,0 0 1017,3 0 0,-4 0 0,-1 0 0</inkml:trace>
  <inkml:trace contextRef="#ctx0" brushRef="#br0" timeOffset="271">18678 16778 7232,'-10'0'0</inkml:trace>
  <inkml:trace contextRef="#ctx0" brushRef="#br0" timeOffset="272">18817 16760 7906,'0'-10'-509,"0"1"-149,0 0 1,1 3 657,2 3 0,-2 2 0,8-3 0,-4-1 0</inkml:trace>
  <inkml:trace contextRef="#ctx0" brushRef="#br0" timeOffset="273">18873 16750 7906,'0'-9'0,"0"4"0,0 1 0</inkml:trace>
  <inkml:trace contextRef="#ctx0" brushRef="#br0" timeOffset="274">18938 16741 7906,'-6'0'0,"0"0"1102,0-4-1167,-4 3 0,5-4-1375,2 1 1440,2 3 0,-3 1 0,-1 6 0</inkml:trace>
  <inkml:trace contextRef="#ctx0" brushRef="#br0" timeOffset="275">20018 16620 7890,'-8'-9'2316,"2"-1"-2274,-2 1-1939,7 0 1254,-4 3 643,10 2 0,4 8 0,5 2 0</inkml:trace>
  <inkml:trace contextRef="#ctx0" brushRef="#br0" timeOffset="276">20298 16313 7933,'0'-25'497,"0"0"1,4 4 746,2 0 0,7 2-1379,6 3 0,7 7-1135,5 6 0,1-1 1733,-1 1 0,-3 0-179,0 3 0,-1 0 92,-5 0 1,-4 2-109,-2 4 1,-2 1-44,2 9 0,-3-1-210,-4 4 0,-2 0-87,-1 3 0,-4-2 190,1 2 1,-2-2-250,-1 2 1,-5-2 119,-4 1 0,-2 2-10,-4-1 0,-2 0 282,-5-4 1,2 1-54,-5-1 1,1 1-99,-1 0 0,-1-4-30,5 1 0,-1-4-11,3 4 1,5-5-160,1 1 1,7-4 53,3-2-8,2-4 1,2 2 24,2-4 0,6 0 273,3 0 0,6-1-143,0-2 0,1 1-106,3-4 1,-2 3-27,2-4 1,-1 4-145,3-3 1,0 1-123,1-1 0,3-2-432,0 5 1,2-1-1310,7 1 2028,-2 2 0,11-3 0,-4 4 0</inkml:trace>
  <inkml:trace contextRef="#ctx0" brushRef="#br0" timeOffset="277">4274 15568 8174,'-15'-11'1519,"3"-1"-356,1 2-947,6-4 0,1 5-18,4 0 0,1 3-249,2 3 0,3-1 99,7 1 0,-2-3 146,5 3 1,0-1-69,6 0 1,-1 3-159,4-2 1,-1 2-127,4 1 1,0 0-456,0 0 1,4 1-631,2 2 1,2 3 248,-2 3 768,2 4 1,-7 2-1,3 3 1</inkml:trace>
  <inkml:trace contextRef="#ctx0" brushRef="#br0" timeOffset="278">4330 15801 8217,'-18'-2'346,"2"-1"0,3 2 1429,4-2-1920,4-2 181,0 4 1,11-6 359,3 4 1,2-1-120,8 0 0,-2 0-164,8-2 0,3-1-55,3 4 1,4-3-270,0 2 0,1 1-178,1 3 0,1 0-2552,3 0 2941,-3 0 0,7 9 0,-2 1 0</inkml:trace>
  <inkml:trace contextRef="#ctx0" brushRef="#br0" timeOffset="279">5233 15475 8196,'-1'-13'0,"-2"1"0,2-1 0,-3 4-214,3 4 29,1 1 0,0 5 823,0 2-464,0 2 1,5 9 14,1 1 0,-1 4 81,1 2 0,0 3-261,4 4 1,-4 0-51,0 0 1,0 3-126,4 0 0,-2 1 133,-2-1 0,1 1-201,-4 2 1,0 2-141,-3-5 1,0 3-583,0-3 780,0 4 0,0-6 0,0 3 0</inkml:trace>
  <inkml:trace contextRef="#ctx0" brushRef="#br0" timeOffset="280">5270 15568 8201,'-1'-29'960,"-2"-2"0,2 5-529,-2-2 1,10 6-1368,5 0 1,5 4 673,1 2 1,2 2 773,2 1 1,-2 6-137,1-2 0,0 6 208,1 0 1,-2 2-403,5 1 0,-7 7-156,0 2 0,-2 7-222,-1-1 0,-1 4 157,-5 3 0,-1-3-11,-1 3 1,-3 1-6,-4-2 0,-4 4-169,-3-3 1,-5 0 169,-3-4 0,0 0 15,0-3 0,-4 0 38,-3-3 1,0-2 47,4-1 1,-4-3-258,0-3 1,1-2 132,2 2 1,5-2 150,1-1 0,3 0-41,0 0 94,5-4 0,1 2-69,4-4 127,0 4 1,1-1-104,2 6 0,-1 2 125,5 4 0,2 2-364,3 1 1,1 3-42,-4 3 0,3 1-567,1 0 570,-1-1-119,2 5 0,-3-2-161,5 3 0,-1 1 475,4 3 0,-1 0 0,1 0 0</inkml:trace>
  <inkml:trace contextRef="#ctx0" brushRef="#br0" timeOffset="281">5745 15828 8199,'-10'-17'-2,"1"1"1305,0 3 1844,4 8-1908,1 1-928,4 4 0,0 1-733,0 2 1,0 2 38,0 4 1,0 4-314,0-1 0,4 4 403,2-4 1,2 5-152,1-2 0,4 0 9,-1 0 0,2-4 80,-2 2 0,0-4 381,3-3 0,-4 3-163,2-3 0,0-2 762,0-1 1,-1-2 47,-3-1 0,0-4 320,-3-2 1,-2-7-531,-4-2 0,0 0 8,0 0 0,-4-1-354,-2-2 1,-3 2 65,0 1 1,0 3-710,0 0 0,-4-2-146,1 2 0,0 3-521,6 2 0,-2 5 456,2-1 737,1 2 0,-3-3 0,3-1 0</inkml:trace>
  <inkml:trace contextRef="#ctx0" brushRef="#br0" timeOffset="282">6005 15614 8156,'0'-22'1054,"0"2"218,0-2 1,2 4-966,1 2 0,2 3-413,4 3 1,-1 4 1225,-1 0-224,1 4-713,-7-2 0,4 8-109,-2 2 1,-2 3-245,2 4 0,-1 1 121,2 5 1,-3 4-169,2 1 0,1 3-199,-1 1 0,3-3 169,-3 0 1,4 0-159,0 3 1,0 0 80,-1 0 1,3-4 12,1 1 1,0-3 86,6 3 0,-4-8-123,4 2 1,-1-10 125,4 1 1,-4-7 140,1 0 1,-5-2 55,1-1 1,-1-4 239,-2-3 0,-4-1 675,-2-1 0,-2-4-263,-1 1 1,-1-3 6,-2 2 0,-3-3-329,-6 0 0,1 2-39,-1-2 0,-2 5-365,2-2 1,-1 2-500,0-2 1,3 6-871,-3-2 0,3 6 136,1 0 1331,-1 2 0,1-3 0,0-2 0</inkml:trace>
  <inkml:trace contextRef="#ctx0" brushRef="#br0" timeOffset="283">6350 15782 8136,'0'-5'3276,"0"0"-4479,0 1 526,0 3 1196,0-3 1,0 12-517,0 1 1,1 2-205,2-1 0,-1 0 131,4 2 0,1-1-88,2 1 0,1-2 77,3 0 0,-2-1 44,5 0 0,-5-2 47,1-1 0,2-4 159,-2 1 1,1-2 382,-4-1 216,0 0 1,-4-4-192,-1-2 1,-3-3-181,-1 0 1,-4 0-394,1-1 0,-4 1-317,1 0 0,-2-1-444,-2 1 1,2 3 57,2 0 1,-1 3 698,4-4 0,-5 5 0,3-2 0</inkml:trace>
  <inkml:trace contextRef="#ctx0" brushRef="#br0" timeOffset="284">6657 15512 8136,'-3'-16'0,"0"1"0,-3 3 1042,3 0 0,0 5-104,3 1-2283,0 4 856,0-3 790,0 14 0,1 1-213,2 9 1,1 3-33,2 3 1,2 3-232,-1 3 0,1-2-180,1 2 1,1-2-136,-1-1 0,0 0 179,0 0 0,1 1-675,-1 2 815,0-2 0,1 3 1,-1-4-1</inkml:trace>
  <inkml:trace contextRef="#ctx0" brushRef="#br0" timeOffset="285">6573 15828 7982,'-18'-18'0,"0"3"417,3 3 0,2 2 1532,7 0-1493,2 5-469,4-3 0,4 7-169,2-2 0,6 1 119,0-1 0,8 1-627,-2-1 1,8 2 17,2 1 0,3 0 672,3 0 0,7 0 0,-3 0 0</inkml:trace>
  <inkml:trace contextRef="#ctx0" brushRef="#br0" timeOffset="286">7225 15577 8138,'-9'-14'0,"1"-3"0,1 5 0,3-1 770,4 4 1,1 4-315,2 2 1,3-2-368,3 2 1,0-3 114,1 3 0,3-3-12,2 3 0,3-3-32,1 2 1,2 1-122,1 3 0,4-1 106,-1-2 0,1 2-60,-1-2 1,0 3-177,-3 3 1,0 1 77,-4 2 0,-3 3-238,-3-3 0,-2 2 91,-4 2 1,-2-1 103,-4 0 1,-1-3 194,-2 1 1,-2-1 213,-5 3 1,0 0-421,-2 1 1,1-1 58,-1 0 1,2-2-228,0-1 0,1 0 136,0 3 0,-1-2-448,1-1 1,3-4-516,0 1 368,4 2 1,-3-3 56,5 4 419,0-4 1,5 4 160,1-3 0,2-2-62,1 2 1,1 1 39,-1-1 0,3 4 107,1 0 1,2-1 101,-2 3 1,3-2-42,0 6 1,-2 1 204,2 2 1,-4 2-120,4 4 0,-4-1 0,4 4 0,-4-4-154,4 4 0,-6-1 39,-1 1 0,-1 1 144,-4-5 0,-1 1 18,-3-3 0,-5-2 110,-5-1 1,-4-3 185,-8-3 0,-3-2 497,-6-2 1,-1-1-199,-2-2 0,-2-2-306,2 2 0,-2-2-1008,2-1 0,5 0 381,4 0 0,2 0 116,-2 0 0,-2 0 0,3 0 0</inkml:trace>
  <inkml:trace contextRef="#ctx0" brushRef="#br0" timeOffset="287">22504 13287 8286,'-18'-31'-90,"-1"0"0,0 1-7,1 5 1,-4-1 325,0 4-911,-3-4 223,-3 7 0,-2-7 217,-5 4-158,-3-4 1,-4 2 452,19 10 0,-1 0 0,-1 2 0,0 1 61,-2-1 0,1 2 1,-1 2-1,-1 0-61,0 2 1,0 0-1,1 2 1,-1 2 1,2 0 0,-1 1 0,0 0 0,0 1-62,-26 0 1,25 3 0,0 2 50,-2 1 0,1 0 0,2 2 0,1 1-79,0 0 1,0 0 0,-22 13 4,4 0 1,22-9 0,-1 1 4,-20 14 0,4 1 59,2 5 0,6-3-6,0 3 0,3 3 48,3 4 1,7 3-52,5 0 0,4 1-15,3 2 0,3-21 0,2 0 9,2 1 0,2-1 0,-1 1 1,2-1-27,8 20 1,-3-21-1,1 0 7,2 0 0,1 0 0,2 3 0,1 0-8,0-2 0,2 0 0,0 2 0,1-2-21,1-1 0,0 0 1,2-1-1,0-1-140,2 2 0,2 0 1,-1 0-1,1 0 89,2-2 0,0 0 1,0 1-1,0-1-158,0-4 1,0-1 0,2 2 0,0-2 298,1-1 1,0-3 0,0 0 0,1-2-29,-1-2 1,0-1 0,-1-1 0,0-2-112,-2 0 0,0-2 0,0-1 0,1-1 144,0 0 0,1-1 0,0-2 0,0 0 118,1 0 1,0-1-1,-2-2 1,-1 0-40,-2-1 0,1 0 0,22-4-4,-22 3 1,-1 0 0,0-2 0,0 0-80,0-1 0,0-1 1,0 1-1,-1-1-30,22-15 1,-5-1-87,-1-5 1,-4-6 37,-20 16 0,0-2 1,-2 0-1,-2 0-17,-2-2 1,0 0 0,-2-1-1,0-1 28,0-2 1,-2-1 0,-2-2 0,-1-1-42,-2-2 1,-1-1 0,-1-1-1,-1 0 93,-1 0 1,-2 0 0,-1-1 0,-2 0 104,-2-1 0,-3 1 0,-1-1 0,-2 0-167,-2 0 1,0 1 0,-1 2 0,-2 2 31,1 4 0,-2 1 1,-1 3-1,-1 1-241,-2 1 1,0 1 0,-1 2-1,-1 1 188,3 2 0,-2 1 0,1 5 0,0 2 36,-25-3 0,5 7 0,-5 6 0,0 0 0</inkml:trace>
  <inkml:trace contextRef="#ctx0" brushRef="#br0" timeOffset="288">19888 17169 8189,'8'-5'-940,"5"2"1,8 2 1008,7 1 1,10 1 20,8 2 1,-19-2 0,1 0-328,3 2 1,0 0-1,2-1 1,0-2 380,3 2 0,0-1 0,-4 0 0,0 0-14,2-1 1,0 0-1,-2-2 1,-1-1-63,0 1 0,0-2 0,0 0 1,-1 0 24,0-1 0,-1 1 1,-2-1-1,-1 1 32,1 1 0,-1 0 1,19-4 71,-1 4 1,-5-1-326,1 1 0,-9 1 75,-3-1 1,-7 1 84,-2-1 1,-2 2 39,-4-2 456,-1-2-390,-7 4 839,-1-7-982,-4 7 86,0-4-331,-4 5 234,3 0-87,-7 5 0,6-4 131,-4 2 1,4-3-5,-2-3 1,3 1-70,1-5 1,0-2 36,0-3 1,0-5-85,0 2 0,5-4-146,1-3 0,2-5 13,1-4 0,4-5 162,-1-1 0,5-5-397,-2-4 0,-1-5 466,-8 25 0,0-1 1,0 0-1,-2 0 86,1-1 1,0 0 0,-1 1 0,0 1-12,-1-1 1,0 1-1,2-25 245,-1 2 0,-3 0-147,2 9 1,-3 3-64,-3 2 0,1 5-85,-5-1 0,4 7 97,-3 2 1,3 2-220,-3 2 0,3-1-3,-4 0 1,1 4 83,-3-1 0,0 5 94,-1-1 1,1 1 270,0 2 1,-2 0-310,-1-1 0,0 4 30,-3 0 0,0 3-110,0-3 1,-6 3 89,3 0 1,-7 2-127,0 1 1,-6-3 25,-3 0 0,-3 0-160,-4 3 0,-5 0-100,-7 0 0,24 1 0,0 1 243,0-1 1,-1 1 0,-1 1 0,-1 0-220,1-1 0,0 0 0,-2 1 1,1 1 222,-2-1 0,-1 0 1,1 0-1,0-1 76,0 1 0,0 0 0,0-1 0,1-1-52,3 3 1,1-1 0,-1-2-1,2 0-14,1 0 1,1 1 0,-27-1 13,7-1 0,6 0 114,12 0 0,5 0-21,4 0 0,4 0 144,3 0 1,5 0 145,1 0 1,4 1-203,-2 2 740,3-2-839,6 7 1,0-3 213,4 5 0,0-4-234,1 0 1,-4 0-7,0 4 0,0 3-37,4 3 1,-5 3-1,-2 6 0,1 4 10,-1 8 1,0 9-271,-3 4 1,0-23 0,0 0 219,0 3 0,0-1 1,0 2-1,-1-1 33,0 3 1,-1 0 0,0 1 0,-1 1-51,-2 1 0,1-1 0,-1-2 0,0-1 62,1 0 1,-1-1 0,0-4 0,1-1-8,-6 24 1,0-7-48,-2-2 0,4-8 210,-1-5 1,2-4 14,-3-6 1,1 0 284,0-3 0,4 2-123,2-5 0,2 1-103,1-4 1,0-3 12,0 0 1,1 0-370,2 0 0,-1-2 57,4-4 0,0 0 25,3 0 0,1 0-15,-1 0 1,0 0-20,1 0 1,-1 0 25,0 0 1,4-3-304,-1 0 0,5 0 105,-2 3 0,6 0-320,1 0 1,3 0 578,0 0 0,6 8 0,2 2 0</inkml:trace>
  <inkml:trace contextRef="#ctx0" brushRef="#br0" timeOffset="289">15326 17355 8183,'0'-17'0,"0"1"-222,0 4 1,0 2-767,0 0 562,0 1 1247,0 4-561,-4 1 0,1 4 57,-3 0 293,0 0-328,-3 0 0,-1 0 145,1 0-331,0 4 1,-1 0-33,1 2 1,-1 2-5,-3-1 1,3 2-27,-2 3 1,4-1-148,2 1 1,1-2-168,-1 0 1,-1-1 88,3 0 0,1-2-73,3-1 0,0-3 104,0 3 0,5-4 99,1 1 0,3-2 11,3-1 0,3-5 104,4-4 0,0-2-70,3-4 0,-1-1 23,3-2 1,-3-1 289,1 1 1,-2 2-78,-2 1 0,0 0 155,-3 0 0,1 1 299,-7 5-57,2-1-513,-5 5 1,0 1-143,0 4 1,-4 5 43,1 5 0,-1-1-218,1 3 0,-1 2-59,5-2 1,-4 5 62,3-2 1,-3 3-436,3 0 1,-3 1 98,4 0 1,-5 2-75,1 1 0,-2 0 618,-1-3 0,4 3 0,1 2 0</inkml:trace>
  <inkml:trace contextRef="#ctx0" brushRef="#br0" timeOffset="290">15465 17346 8185,'-9'-22'0,"0"1"0,0 2 819,3 4-496,2 7 0,4-1-149,0 6 427,-4 2-236,3-3 0,-4 5-192,2 2 1,1 6-131,-5 7 0,4 1-19,-3 2 0,3 5 169,-3 4 1,3 4-359,-4 5 0,2 0 26,-1 0 0,-2 1 165,2-1 0,0 1-59,0 3 0,0-2-283,-3 4 0,-1-4 9,1-2 0,3-1 122,0-5 1,0-1-214,0-5 1,2-3 100,4-7 1,0-1-132,0-5 1,0-3 97,0 0 0,1-4 330,2 1 0,7-2 0,4-1 0</inkml:trace>
  <inkml:trace contextRef="#ctx0" brushRef="#br0" timeOffset="291">17812 17272 8284,'-9'-5'20,"3"-1"1,-2 2-269,2 1 0,-6 4-417,0 5 1,-1 2 609,4 7 0,-4-3 651,-3 4 0,2-2-346,-2 2 1,5 2-64,-2-3 0,0-1-185,1-2 0,0-2-1,6 0 0,2-4-68,4 0 181,0-4-112,0 2 0,5-5-12,4-2 0,2-3-29,4-7 0,2 0 83,4-3 1,-1-4 106,2 1 1,-1-2 105,0 3 1,-1-4-69,2 0 1,-3 1 207,0 2 0,0 0-63,-1 1 0,0 2-37,-3 1 1,-1 4 24,-5 2 1,-3 3 570,0 3-695,-4 2 1,3 1-277,-5 6 0,1 3-39,2 4 1,-1-2-91,4 5 1,-4-2-473,1 2 1,1 1 355,-1-1 0,2 0-556,-2 0 0,-2 1 213,2-1 1,-2 1 35,-1 2 1,0 0 629,0-1 0,-8 1 0,-3 0 0</inkml:trace>
  <inkml:trace contextRef="#ctx0" brushRef="#br0" timeOffset="292">17877 17318 8169,'0'-13'-1522,"-3"-1"1217,0-1 1,0 1 2087,3 5-391,0 0-516,0-1-213,0 5-242,4 1 0,-3 6-234,2 4 0,1 2 0,-1 7 1,0 2-107,-3 4 1,0 3 97,0 4 1,0 0-321,0 0 0,-1 3-37,-2 0 0,1 4-98,-4-1 0,1-1 149,-2 2 1,-1-4-90,2 3 0,-6 0-54,0 3 1,0-3-96,2 0 1,1-4-172,0 1 0,-4 1 173,1-5 0,-1 2-117,4-7 0,1 0 43,2-4 0,-2 4 437,5 0 0,0 0 0,3-4 0</inkml:trace>
  <inkml:trace contextRef="#ctx0" brushRef="#br0" timeOffset="293">20298 17318 8157,'0'-9'-758,"0"0"1,-3-1 916,-1 1 822,-3 0 1,2 3-267,-4 3-497,-1 2-37,-3 1 1,3 5 14,-3 5-68,-1-1 0,2 9 56,-3-3 0,3 0-120,0 0 1,2-2 45,0 2 1,2-2-278,2 2 1,-1-4-43,4 2 1,-2-3 47,2 0 1,2-1-231,-2 0 1,2-3 139,1 1 0,4-5-20,2 1 1,3-2 192,0-1 1,3-1 36,1-2 0,2-6-5,-2-3 1,3-5 30,0 2 1,-2 0 99,2 0 0,-4-1 280,4-2 1,-5-1 196,2 0 1,0 4-227,-1-1 0,2 5 144,-2-1 1,-1 1-110,1 2 0,-2 4 80,0 2-311,-1-2 1,0 5-191,1 0 1,-2 4 1,-2 5 0,2 3 123,-1 1 0,-2 3-557,1 0 1,-1-2 248,1 2 1,0 0-718,-3 6 1,-2-2 218,2 2 0,-2-4-33,-1-2 0,0 1-26,0-1 790,0 1 0,-4 2 0,-1 0 0</inkml:trace>
  <inkml:trace contextRef="#ctx0" brushRef="#br0" timeOffset="294">20391 17365 8205,'0'-13'433,"0"1"0,0-1 345,0 4-266,0 4-251,4 1 1,-3 8 69,2 2 0,-3 8-44,-3 4 0,1 5 115,-4 5 1,-1 4-216,-2 2 1,0 3-121,0 4 1,-1-2-79,1 5 0,0-1 249,-1 4 1,1-5-418,0-2 0,2-2 171,1-4 0,0 1-121,-3-4 0,0 0-138,3-3 0,-1-1-241,4-2 0,0 0 31,3-3 0,0 3-373,0-3 0,0-2-171,0-4 1,0 4 1020,0-5 0,0 5 0,0-6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370"/>
    </inkml:context>
    <inkml:brush xml:id="br0">
      <inkml:brushProperty name="width" value="0.09071" units="cm"/>
      <inkml:brushProperty name="height" value="0.09071" units="cm"/>
      <inkml:brushProperty name="color" value="#3165BB"/>
    </inkml:brush>
    <inkml:brush xml:id="br1">
      <inkml:brushProperty name="width" value="0.12095" units="cm"/>
      <inkml:brushProperty name="height" value="0.12095" units="cm"/>
      <inkml:brushProperty name="color" value="#3165BB"/>
    </inkml:brush>
  </inkml:definitions>
  <inkml:trace contextRef="#ctx0" brushRef="#br0">14935 9311 8331,'-7'-1'-29,"1"-2"0,4 1-11,-1-5 0,2 4 290,1-3-579,0 4 228,0-2 0,4 4 109,2 0-295,7 0 309,-3-4 1,8 3 110,-3-2-103,3 2-4,0 1 0,2-3 23,2-1 0,2 1-44,4 3 0,-1-3-11,1 0 0,4 0 51,3 3-180,1 0-2,1-4 0,3 3 178,1-2-1517,7 2 1481,-4-3 0,6 3-41,-3-3 1,1 3-156,1 1 1,-21-1 0,0-1 183,3 1 0,0-1 0,0 0 0,-1 1 9,1 1 1,0 0-1,1 0 1,-1 0-171,3 0 0,1 0 0,1 0 0,0 0 169,1 0 1,1 0-1,-2 0 1,0 0 0,-3 0 0,-1 0 1,0 0-1,-1 0-14,2 0 1,0 0 0,-2 0 0,1 1-3,2 1 1,0-1 0,-1 0-1,0-1 152,0 2 0,-1-1-806,3 2 0,0 0 670,0-3 0,0 1 0,3 2 0,1 2 82,-2-2 0,0 0 1,2 1-1,0 0-44,-2 1 0,0 0 0,2-1 0,0 1-7,1-1 0,0 1 0,3 1 0,-1 1 14,-1-1 0,-1 0-19,0 2 0,1 1-4,-4-4 1,0 0 0,2 3 0,0 2-86,-1-3 1,1 1 76,2 3 0,0 0 1,-5-1-1,0-1 1,2 2-1,-1 0-103,0-1 1,-1 0-25,1-1 0,0 0 112,-2 3 1,0-1 0,2 0 0,1 1-62,-4 0 1,0 1 63,1 0 1,0 1-1,-6-4 1,-1 0-1,2 3 1,0-1 10,1 1 1,-2 0 0,-4-1-1,0 0 10,0 0 0,-1 1 0,19 12-4,0 2 0,-3 1 16,0 0 0,-6 0 12,-3 0 1,1 3-37,-1 0 0,0 4 10,-3 0 0,0-2-108,0 1 0,-4 0 40,-2 3 0,-2 0 58,2 1 0,-5-2-23,1-2 1,-5-1-17,-1-2 1,-5-1 794,-1 4 1,-3-3-812,0 3 0,-6 1 130,-4 2 0,1 1-113,-3 3 0,2-3 491,-6 2 0,0-1-458,0 2 1,-3-2 4,0 5 0,-1-4 16,-2 3 0,-3 0 0,1 0 1,-5 0-23,1-3 0,-1-6-2,1 0 1,-3-4-8,0-2 1,-1-3 3,-5 0 1,1-3 14,-1 2 0,-2-2 21,2 3 1,1-3 51,-2 3 1,2-1 71,-1 4 0,-1-1-110,4-2 1,-5 2-346,-2-2 1,4 1 340,-3-2 1,5 2 90,-2-4 0,3 4-150,-3-1 1,1-3 11,-2 0 0,0-1-7,4 1 1,-4-3-26,1 3 0,2-2 167,1-2 0,3-2 175,3-1 0,-2 0-286,2 0 1,3 0 174,0-3 0,2 0-156,2 3 1,-4-2 48,0 2 0,4-3-78,2 4 1,0-4 186,-2 4 0,-1-4-206,1 4 0,0-5 2,3 2 1,-2-3-168,5-1 1,-4-3 276,4 1 1,-1-5-12,4 1-155,0-2 1,-1-1 6,1 0 48,4 0 0,1-4 25,4-2 0,0-4 8,0-2 1,1-3-91,2-3 0,3-4-136,6 0 1,3-7 201,4 1 0,-1-2-38,1 2 1,0 4 389,3-1 1,-2 0-41,2-3 0,-4 5 98,-2 5 0,0 0-211,-3 6 1,-1 0 31,-3 6-261,-3 2 0,-2 9-381,-4 4 1,0 2-7,0 4 1,-4 1 198,-3 2 0,-2 4-93,-3 0 0,0 3 103,-3-4 0,-1 4 87,-2-3 0,-1 1-15,0-2 0,0-2 132,-3 0 0,-2-1 157,-4-2 1,0 0-34,0 0 0,4-3 66,-1-3 1,4-1-46,-1 0 1,6-3-13,0 1 1,5-5-76,-2 1 0,6-2-25,1-1-14,4 0-45,-2 0 51,4 0-35,0 4 0,4-2 181,2 4 0,2-3-109,2 4 1,4-1 116,5 3 1,0 1-124,6 3 1,0-2-86,3 5 0,4-1 38,2 4 0,2 0-301,2-1 1,-2 1 289,-2-1 0,1 0-125,-4-2 1,-1 0 4,-5-3 1,-5-2 46,-5-5 1,-3 2-403,0-1 1,-6-2 25,-3 1 449,-2 0 0,4 3 0,0 1 0</inkml:trace>
  <inkml:trace contextRef="#ctx0" brushRef="#br0" timeOffset="1">19767 10270 7932,'-9'-3'13,"-1"0"-159,1 0-65,0 3 0,-1 5 1,1 4 0,3 4-161,0 6 1054,-1 4-506,-2-3 0,0 6 155,0-1-246,-1 2 1,4 2-57,0 2 1,1-6-27,-2 0 0,3-9-185,4-3 0,0-6 72,0-1-249,0-4 236,4-6 1,2-7 159,3-11 0,1-2-76,3-4 0,-2-1 0,5-2 1,-4-2 167,3-4 1,0 1-45,0 2 1,3 2 236,-2 4 0,-2 0-105,2 0 0,-4 8 488,4 5-426,-5 7 1,1 5-206,-5 6 0,0 4 28,-4 5 0,0 3 15,-3 7 0,0-2-193,0 2 0,0-2 55,0 2 0,-3-2-188,0 1 1,0-2 81,3-3 0,0 0-256,0-4 1,0 1-89,0-4-147,0 1 474,4-5 0,1-2 167,4-6 0,1-2-12,-1-5 0,0-3-129,1-3 1,3-2 276,2-4 0,0-1-43,0-2 0,0 3 150,1 3 1,1 0-77,-1 1 1,1 0 86,2 3 1,-4 2-84,1 7 1,-5 2-54,2 4 0,-4 1-34,-3 2 1,1 2 15,-3 4 0,-1 5-152,-3 1 0,0 6 68,0 1 0,-1 0-168,-3-4 0,0 2 48,-2 2 0,-2-3-588,2 3 1,2-2 81,0-2 0,2 0-126,-1-3 0,2-1 712,-2-5 0,6 0 0,2 1 0</inkml:trace>
  <inkml:trace contextRef="#ctx0" brushRef="#br0" timeOffset="2">20475 10205 7932,'0'-13'110,"0"1"0,0-2-110,0 2 0,4 2 264,-3 0 30,3 2 856,-4 3-291,0-4-427,-4 3 1,-1 2-146,-5 4 0,4 0-180,0 0 1,0 0 111,-4 0 1,1 4-122,0 3 0,-2 1 90,-1 1 0,2 4 32,-3-1 0,3 5-14,1-2 0,-2 3-483,-1 0 1,2 1-431,1 0 0,1-1 411,5 1 0,-3-1-154,2 1 0,1-4 177,3-3 0,1-2-25,2 0 0,3-5 92,3-2 1,0-2 114,1-1 1,3-4-20,3-2 0,-2-6 2,2 0 0,-1-5 229,4 2 0,-5 0-75,-1 0 1,0 0 181,-1 0 1,0 1-97,-6 5 0,1 0 310,-4-1-223,0 5-130,-3 1 1,0 5-67,0 2 1,-3 2-170,0 5 0,-1 2-604,1 0 1,2 1 359,-2-4 1,2 4-302,1-1 0,1 0 354,2-2 1,-1 0 336,4 2 0,-1-1 0,2 1 0,1-1 0,-2-2 0,2 0 0,2 1 0</inkml:trace>
  <inkml:trace contextRef="#ctx0" brushRef="#br0" timeOffset="3">20577 10400 7932,'5'-4'-1720,"0"-1"1731,-2-4 1,-2 1 532,3-1 1,0 2-24,-1-6-399,4-1 27,-2-1 0,5-6-95,-1-1 72,0-4 0,0 6-109,1-1 0,2 1 106,1 1 1,3 1-295,0-1 1,1 5 106,2 1 0,3 7-379,-1 3-1,2 2 186,-1 1 1,-3 0-132,3 0 1,-2 3 278,-2 0 0,3 3 110,-2-3-26,1 1 1,-9-4-144,1 0 169,-1 0 889,-2 0-297,-4 0 1175,-1 0-1186,-12 0 1,4 0 696,-9 0-852,5 0 1,-9 0 5,1 0 0,-2 4-64,0 2 0,-1-1-307,1 1 0,2 1 68,1 2 1,0 0-181,0 0 1,1-2 121,5-1 0,0 0-1240,3 3 846,-2 1 0,11-1-626,0 0 573,4 1 1,6-2-189,-1-2 162,5 2 86,-3 2 520,5 0-227,-5 8 1,3-4-14,-5 5 0,-2 0 145,-4 3 0,-4 1-54,1 2 503,-2 6-353,-1-11 1,-5 11 3,-4-6 0,-2-2 74,-4-1 1,2 1-228,-2-2-55,-1-3 0,-1-3 159,1-5-1114,-1 1 485,6-6 206,2 0-1356,1 0 1023,7-10 0,-2-1-170,6-6 123,2-7 643,4 0 0,5-13 0,0 4 0</inkml:trace>
  <inkml:trace contextRef="#ctx0" brushRef="#br0" timeOffset="4">21070 10261 7932,'6'-10'0,"-1"1"780,-2 0 194,-2-1 1,6 4-135,-4 0-394,0 4 55,-3-2 145,0 12-268,0-2-206,0 8 0,-1-1-154,-2 3 1,2-2-171,-2 2 1,-1-1-355,1 4 0,0-1 535,3 1-2254,0 0 1477,0-1 1,0-3 45,0-3 0,0 2 702,0-2 0,-4 0 0,-2-2 0</inkml:trace>
  <inkml:trace contextRef="#ctx0" brushRef="#br0" timeOffset="5">21191 9944 7932,'-4'-18'1954,"-2"3"-1628,-2 1-163,3 5-812,1 0 326,4 4 0,0-1-89,0 3 1091,0 2 1,1 5-354,2 9-1208,2 3 579,4 7 0,2 1-530,1 4 550,-2 4 1,5-2-441,-3 4-760,-1 0 1483,2-1 0,-4 4 0,-2-5 0,-1 2 0,-1 4 0,1-4 0,-2 0 0,-4-10 0,-4-1 0,-2-4 0,1-6 0,-1-4 164,-1-4 32,2-5 0,0-4 197,2-2 0,2-5 877,-2-2-1060,2-3 523,1 1-366,4-3 0,1-2 176,4-2-99,1 3-167,-1-4 1,0 7 106,1 1 24,-1-1-149,0-2 0,2 2 351,1 1-249,-2 3-95,4-1 0,-5 5 72,0 1-174,1 3 1,0 4-105,2 0 0,-1 3 181,1 0-21,-1 9-748,-2-6 421,-4 12 0,2-7 139,-4 4-974,0 1 608,-3 3 1,0-1-910,0 1 819,0-5 1,0 4-557,0-3 14,0-1 568,0-1 0,0-3-192,0-1 1,0 0-139,0 1 728,0-5 0,0-1 0,0-4 0</inkml:trace>
  <inkml:trace contextRef="#ctx0" brushRef="#br0" timeOffset="6">21750 10214 7932,'9'-9'-282,"-2"2"548,-1 1-231,-4 4 0,2-2 177,0 0 193,-3 3-134,3-7 0,-3 6 59,3-5 0,-3 4 131,2-3 0,-2 3-35,-1-3 78,0 4-224,0-7-1,0 7 422,0-4-424,-4 4 1,-2-5-143,-3 4-137,0 0 66,-1 3 1,1 0-82,0 0 0,-4 4 274,1 2-949,-5 6 506,7-1 1,-6 5 48,3-3-471,1 3 426,2-1 1,1 3-921,0 1 541,4-5 235,0 4 1,5-7-401,0 5 405,0-5 1,5 0 294,1-5-27,2-4 0,5 2-184,-1-4 801,4 0-449,-1 0 1,0-4-54,1-2 768,-5-3-566,3 4 1,-5-2 441,0 4-299,-3-4-154,2 6 433,-7-4-83,3 1-46,-4 3-371,0-3 168,0 12-1282,0-5 695,0 9 0,0-10 182,0 4-1796,0 0 600,0 0-152,0 2 608,0-7 243,0 3 548,4-4 0,1 4 0,5 1 0</inkml:trace>
  <inkml:trace contextRef="#ctx0" brushRef="#br0" timeOffset="7">22048 9870 7932,'0'-24'661,"-1"4"826,-2 5-1156,2 3 1384,-3-1-450,0 8-507,3 0 197,-4 5-561,5 0 1,-3 5-221,0 1-201,-4 6 219,6 3 0,-7 7-723,2 3 320,-3 2 40,4 5 1,-3-2-153,2 4 0,1 0 125,2 4-2543,-2-5 2059,4 3 1,-6-3-518,4 4-245,0-4 896,3-5 1,0-2-590,0-4 672,4-4 465,-3-1 0,7-11 0,-2 1 0,7-9 0,1-4 0</inkml:trace>
  <inkml:trace contextRef="#ctx0" brushRef="#br0" timeOffset="8">22123 10177 7932,'0'-6'0,"0"-1"1253,0 1-461,0 1-75,0-3 394,0 7-565,0-3-164,-5 4-191,4 0-27,-7 4 1,6 1-41,-4 4 0,1 0-130,-2 1 0,0 3 267,4 3-2123,0-3 1317,-1 5 1,3-7 184,-2 5-1649,2-5 1190,1 7 1,0-8 818,0 2 0,0-1 0,0-2 0</inkml:trace>
  <inkml:trace contextRef="#ctx0" brushRef="#br0" timeOffset="9">22169 10000 7932,'0'-19'0,"-1"2"0,-2 1-358,2-1 256,-3 6 1,4 1-465,0 4-289,0 4 855,4-3 0,1 5 0,4 0 0</inkml:trace>
  <inkml:trace contextRef="#ctx0" brushRef="#br0" timeOffset="10">22262 10140 7932,'1'-7'0,"2"1"0,-2 3 0,3-3 0,0 3 0,-1-4 0,4 1 0,-1-3 0,1 3 0,0 0 0,1 2 0,-2-2 0,2 4 0,2-1 0,-1 2 3276,0 1-1040,1 0-1516,-5 0 1,2 4-237,-4 2 0,0 4-724,-3 2-367,0 3 446,-4-1 1,1 4-25,-6-3 1,1 3 109,-4 0 1,-1 2 8,0 2 1,-2-3 12,2 3 1,1-5 30,3-2 1,0 0 83,3 0 1,-1-1 185,4-5 33,0 0 1,7 0-501,2-3 1,6-2 952,4-4-4011,1 0 1822,6-4 1,1-1-130,4-5 1171,0 1 0,0-3-215,0-1-150,4-3 778,-3 5 0,3-6 252,-8 6-266,-2-6 1,-4 6-216,-2-1 1660,-3 2-955,-4 0 1,-4 1 60,-1 0 1543,-3 4 418,-1 0-845,-5 1-920,0-1-258,-4 0-108,4 1-115,-3 4 1,5-1 104,-3-2-369,4 2 110,-6-4 232,7 5-966,-7 0 516,7 0 1,-7 1-916,5 3 577,-4 1 237,6 0 0,-7 3-716,1-2 466,3 3 184,-4 4 0,6-3-449,-4 3 422,4-3 0,-6 0-220,5-1 369,0 0 0,0 0-282,0 1 0,0-1 118,7 0 364,1-3-89,5-2 0,2-4 265,0 0-137,5 0-82,-7-4 978,4-2-686,-5 1 1,0-2-36,1 4 515,-5-4-179,3 6-170,-7-4-222,3 1 154,0 3 86,-3-3-960,4 4-908,-5 0 801,4 0 406,-3 4 0,4-3-1734,-2 2 798,2-2 475,0-1 77,4 0 612,-4 0 0,4 0 0,0 0 0</inkml:trace>
  <inkml:trace contextRef="#ctx0" brushRef="#br0" timeOffset="11">22905 9935 7932,'5'-30'0,"-2"2"1151,-2-2-696,-1 14 1,1-3 278,2 9 486,-2-1-266,3 10 104,-4-3 47,0 4-491,-4 8-394,3 2-1,-3 9-361,0 0 199,3 3 0,-4 5 182,2 4-1230,2 4 791,-4-6 1,2 8 253,0-3-2868,0 2 2168,-1 1 0,3-3-130,-2 0 1,1-2-229,-1 2 1,1-4-86,-5 1 572,5-2-109,-2-6 626,0 0 0,1-7 0,-6-1 0,-3 1 0</inkml:trace>
  <inkml:trace contextRef="#ctx0" brushRef="#br0" timeOffset="12">22774 10270 7932,'0'-18'0,"0"3"0,0 0 1650,0 3-716,0 2-356,0-4-292,4 9-108,2-3 1,4 2 178,2-3-28,-1 0-164,6 0 0,-5-1 130,3 1 1,0 4 124,0 2 0,2-2-329,-5 2 128,1 0-77,-4 7 1,1-2-4,3 5 81,-7-1 0,6 7-507,-11-2 286,8 2 1,-8 0-26,2-1-346,-2 5 259,-1-3 1,0 2-12,0-1-234,0-4-65,0 7 1,0-8-866,0 3 911,0 1 90,0-3-1269,0 2 969,0-4 1,-1 1-80,-2-1-97,2-4 217,-4 3 546,5-7 0,-4 8 0,-1-4 0</inkml:trace>
  <inkml:trace contextRef="#ctx0" brushRef="#br0" timeOffset="13">23054 9972 7932,'-7'-12'0,"1"-1"0,4-2 0,-1 2 555,2-3-401,1 5 865,0-2-496,0 4-319,4-1 1,-2 5-1369,4 2 693,1 2 0,2 1-1124,0 0 1237,1 8 0,-2-1 358,-2 9 0,2-1 0,-7 8 0,4 1 0</inkml:trace>
  <inkml:trace contextRef="#ctx0" brushRef="#br0" timeOffset="14">23128 10158 7932,'0'24'186,"0"2"148,0-4 1,0-4-5,0-2-355,0 3 94,0 1 1,0 3 260,0-5-521,4 1 199,-3-5 0,4 1-68,-1-3-47,1-1 231,4 2 0,-3-8-453,1-2 198,-1-2-25,3-1 6,-4 0 31,3 0 1,-5-4 44,3-2 474,-4-2-249,2-1 1,-4-5-40,0-1 979,0 1-688,0-8 0,-1 7 27,-2-7 1,2-1 125,-2 2 1,2-1 118,1 3-182,0 1-274,0-5-17,0 3-37,0 2 0,3 1 61,0 5 1,1-1-1,-1 4 1,-1 1 103,4 1-349,-4 3 78,7 4 1,-5 1-135,2 2 22,2 3 51,-2 7 1,2-2-25,-2 5-67,2 0 221,-3 2-1006,5 1 607,-1-1 0,-3 4 31,0 0-475,-3 0 445,5-4 0,-4-2-87,2-1 1,1-3-38,-3 0 1,2-2 202,-3 0 186,4-5-153,-2-1 0,5-4 197,-1 0-87,0-4 44,0-1 770,1-9-547,3 0 1,-2-8 87,1 0 224,2-4-339,-3 7 1,3-4 152,-1 4 567,-7 1-165,6 3 225,-6 2-491,-1 4-186,3 3 1,-7 3-231,2 6-5,-2 3 0,3 7-96,-3-3 73,3 8 0,1-4 348,1 5-1301,-2 0 649,4-5 0,-3 3 14,5-5-1216,-1 0 880,0-2 1,5-1-178,1 0-691,3 1 906,0-5 0,2-1 110,2-4 1,2 0 440,4 0 0,0-4 0,-1-1 0</inkml:trace>
  <inkml:trace contextRef="#ctx0" brushRef="#br0" timeOffset="15">17300 12626 8071,'5'-5'525,"3"0"-204,-7-4 0,4 4 30,-2 2-714,-2-3 381,8 5 0,-4-3-63,4 4 0,0 0-177,1 0 1,3 3 71,3 0 1,2 5 173,4-2 0,2 2-33,4 2 1,5-1 65,4 0 0,6 0-334,6 1 1,-23-6 0,1 0 292,2-1 1,1 0 0,1 1 0,1 1 6,4-2 0,-1 0 0,-1-1 0,1 1-48,2 0 1,0 0-1,-1-1 1,1-1-185,0 2 1,0 0 0,0 0 0,1 1 175,-1 0 0,0 1 1,0 0-1,0-1 41,-2 1 1,1 0-1,-1-1 1,-1 1-62,-1-1 1,-1 1-1,1 0 1,1 1 45,0 0 1,0 0 0,-1 0 0,1 1-2,2 1 1,0 0 0,-2 1 0,0-1 1,1 0 1,1 0 0,2-1 0,0 0 1,2 1 0,0 0 0,1 0 0,0 0-338,-1 1 0,1 0 1,0 0-1,1 1 332,-2-1 1,0 0 0,2 1 0,0-1-76,2 0 1,-1 1 0,-1-1-1,0 0 70,0 0 0,0 1 0,-2 0 1,-1 2-6,-1-2 0,-1 1 0,2 2 0,0-1 18,2-1 0,-1 0 0,-2 1 1,-1 1 0,-2-3 0,1 1 0,-2 2 0,0 0-157,0-1 1,0 1 0,0 2-1,-1 0 177,1 0 0,0 1 1,-2 1-1,-1 0 28,0-1 1,0-1 0,-1 2-1,-1 0-43,2-1 0,0 0 1,0 1-1,0 1 15,2-1 0,-1 0 1,0 1-1,-2 0-6,2 1 1,-1-1-1,-2 1 1,-1-2-35,2 1 0,-1-1 0,2 1 0,-2 1 20,1-1 1,-1 1-1,-1-1 1,-1 1-4,-2 1 1,0 1-1,-2-2 1,0 1 0,-1 0 1,0 0 0,0 0 0,0 1 4,-1 2 0,-1 0 0,0-2 0,-1 0 35,-2 2 0,0 0 0,1-2 1,-1 1-36,-1 1 1,-1 0 0,0 0-1,-2 0 1,0 3 0,-1 0 1,-1-1-1,-1-1-20,1 1 0,0 0 0,7 22 156,-2 0 0,0 3-174,-3-1 0,-1 1-92,-3-4 1,0 0 82,-3-3 1,2 2-14,-2-5 0,-1 2 227,-2-2 1,-2-1-77,-1 5 1,0-2-1,0 2 0,0 0-82,0-4 1,-1 4 145,-2-4 0,-6 7-106,-3-4 1,-2 5-32,2-5 0,-4 4-8,6-22 1,-1-1-1,-1 2 1,0-1-80,-2 2 1,0-1-1,-2 0 1,-1 0 124,-1-1 1,-1-1 0,-1 1 0,0-1-71,-3 2 0,0 1 1,-1 0-1,0 1-78,-2 0 1,-1-1-1,1-1 1,-1-1 29,2-3 1,0 0 0,-2-2 0,0 0 15,1 2 1,-1-1-1,1-1 1,-1 0 36,0 0 1,1 0 0,0-2-1,0-1 3,1 0 0,0 0 0,2-1 1,0-1 99,0 2 0,-1 0 0,1-1 0,1-2-96,-18 18 0,-1-8 41,4-2 1,1-2-74,2-2 1,3 0 385,6-3 0,2-1-346,4-5 0,4-3 455,-1 1-462,5-5 1,-1 1 469,5-6 0,3-4-427,4-5 0,1-2 317,2-5 0,2-1-221,5-1 1,0-1-61,3-6 1,0 3 102,3-3 0,1-3 12,-1 3 0,1-2 73,2 2 1,-1 1-62,1 3 0,-3 0 100,-1 2 1,1 5-70,2-1 0,-3 3 17,-3 3 1,-5 4-437,0 8 1,-4 1 142,3 2 1,-4 6-406,1 7 0,-2 4 93,-1 2 0,-4 4-62,-2-1 0,-3 2 176,0 1 0,-4 0-56,-3-1 1,1-1 51,-4 2 0,1-5 247,-6 5 1,2-6 174,-3-1 0,0 0-92,-3 1 1,1-6 123,3 3 1,-1-7 10,6 1 0,-1-3 76,8-1 0,1 1-129,4-1 1,3-3-40,4 0 0,0-2 18,0 2 0,6-1-2,3 1 0,1 2 14,6-1 0,3 1-46,6 1 0,2 1-62,1-1 1,4 0-5,2 0 0,3 1-14,4-1 1,-2 0-192,5 1 1,-5-1 89,1 0 0,-1-2 9,-2-1 1,-8 0-201,-4 3 0,-5-3-221,-1 1 0,-1-1 216,1 3 0,-3 1 259,-1-1 0,-3-4 0,1-1 0</inkml:trace>
  <inkml:trace contextRef="#ctx0" brushRef="#br0" timeOffset="16">22374 13184 7865,'0'-9'0,"0"0"0,0-1 0,0 1-246,0 0 175,0-1 0,0 4 471,0 0-95,0 0-100,0-4 1,-3 1 178,0 0 0,-1 3-116,1-1 1,0 2-47,-3-1 0,0 2 120,-3 4-483,-1 0 149,-3 0 0,-2 4 42,-3 2 0,-5 7-165,-2 2 0,-1 4-69,2 2 1,-2 2 82,4 2 1,0 2-158,4-2 1,3 1-3,3-2 0,6 2 64,2-4 1,4 0 55,4-4 0,2-4-99,6-5 0,3-1 135,3-4 0,1-6 8,0-4 0,2-6 145,1-4 0,1-2-104,-2-4 0,0-3 195,4-6-1001,-4 2 931,1-7 1,-3 0 120,0-5 1,-1-4-376,1-2 0,-5 1 365,-1-4 1,-4 7-55,-3 2 284,3 7-207,-8 2 0,3 12 163,-4 5 0,-1 8 100,-2 4-188,-3 2 0,-3 1 14,0 0 460,4 4-765,-4 5 0,4 5 396,-4 5 0,0 4-405,-1 2 1,4 5-12,0 1 0,4 4-222,-1-1 1,2-1-128,1 1 0,0-3 150,0 3 1,4 0-63,2 0 0,5-3 151,2-6 1,3-3 30,0-3 0,1-1 22,2-3 0,-1-6 4,-3-6 1,2-1 30,-5-2 1,1-3 34,-4-3 1,1-1 288,3-9-122,-7 1-79,6-4 0,-7 1 252,5-1 0,-4-3 8,0 1 0,-4-1 17,1 3 0,-2 2-81,-1 1 220,0-1-232,0 10 1,-1-4 8,-2 8 0,-2-3-33,-4 3 1,0 2-361,3 7 1,-2 1-81,2 9 1,-1-2-110,0 2 1,3 4 45,4-1 1,0 2-138,0-3 1,0 1 93,0-1 0,5 1-32,5 0 0,0-4 51,6 1 0,-1-5 105,4 1 1,-1-5 140,1-4 0,1-6-86,1-4 0,-4-5 416,1-3-126,-1-7 69,-2-2 1,1-5 105,-4-2 0,1 1-92,-4-4 0,4 0 56,-1-3 1,0-1-61,-2 1-659,-1 0 511,-4 8 0,-1 2 620,-4 8 25,0 5-502,0 4 1,-4 8 19,-2 9-456,-2-1 176,-6 16 1,3-3 48,-5 9 1,1 4-119,-4 2 0,4 4 280,-1 2 0,2-2-428,-2 3 1,3-2-182,3 1 1,5 3 176,2 3 1,2 0-66,1-3 0,1-2 144,2-7 1,2-1 47,5-2 1,2-7-6,1-3 0,-1-5 106,-3-7 0,1-4-36,-1-2 1,0-2 180,1-1 1,-4-2 462,0-4 62,-4 0-526,6-12 0,-7 4 149,2-5 1,0-2-29,0-1 0,-2-4-96,2 1 1,-3-1 101,-3 1-425,2-1 136,-8 2 0,7-1-77,-4 0 1,4 5-367,-1 2 0,-1 0-1788,1 6 2276,0-5 0,3 3 0,0-5 0</inkml:trace>
  <inkml:trace contextRef="#ctx0" brushRef="#br0" timeOffset="17">23361 13193 8376,'-14'0'-157,"4"-3"78,-2 0 1,0-1 1138,0 1-613,2 2 0,-4-3-74,5 4 1,0 0-124,-1 0 1,1 3-59,0 0 0,0 4-81,3 0-222,2 1 1,1 4-53,0 1 0,0-1-46,3-3 1,3 2 85,0 1 1,4 2-235,-1 1 1,3 0 94,0-3 1,3-2-58,1 3 1,-1-3 138,-3-1 1,4 0 53,-1-3 1,1-1-107,-4-2 183,0-2 0,0 2 180,-3-6 0,1 1-98,-4-4 1,3-3 241,-3-4 1,1-3-174,-4 0 359,0-1-257,0-6 1,-5 3-3,-1-2 1,1 4 141,-1 2 1,3-1-199,-3 1 0,0 3 71,0 0-294,-2 3 81,3 1 0,0 2 112,1 1-245,-1 4 0,3-3 169,-4 2-327,4 2 241,-2-3-129,4 4 1,1 0 11,2 0 1,-1 0 80,4 0 1,0 0-65,4 0 77,3 0 18,-3 0 1,7 0-12,-5 0 1,5-1 52,-1-2 0,1 0 18,2-3 0,2-1 309,1-5-158,0 1 47,-3-6 1,2 1 86,1-6 0,0 2-115,-4-5 0,0 4 69,-3-1 1,-1 3-124,-5 0 0,-1 2 4,-1 1 0,-3 0 85,-4 3 1,-4 1-31,-3 2 0,1 4-144,-3 0 1,2 4 100,-6-1 1,3-1-248,1 1 1,-1 1 25,1 5 1,1 3-77,2 6 1,-5 4 89,5 5 0,-4 1 17,3 6 1,0-1-98,1 7 1,-2 3-169,1 4 0,3-1-152,1-3 0,-1 5 96,1 1 0,0 2-242,3-2 478,0-6 36,0 0 1,0-8-42,0 2 0,3-3 26,0-4 0,3-1 150,-3-4 1,4-1-269,-4 1 269,0 0-22,1-5 0,-3 3 233,2-5 206,-2 0-259,-1-2-109,0-5 513,0-1-381,0-4 0,3-4 1,0-2 1,0-3 7,-3 0 0,4-3-55,-1-1 0,0-6 92,-3 0 1,3-2 23,0 3 1,0-2-61,-3-2 1,0 3 128,0-3 1,0 2-193,0 2 1,0 3-216,0 3 1,0-2 53,0 2-447,-4 0-709,3 2-126,-7 5 1,7 2 1276,-3 6 0,3 6 0,1 6 0</inkml:trace>
  <inkml:trace contextRef="#ctx0" brushRef="#br0" timeOffset="18">22728 13920 8393,'-1'-15'174,"-2"3"1,-3 0 590,-3 0-349,0 6-236,0-7 276,-1 12-291,5-3 0,-3 4 393,2 0-282,-7 0 1,3 4 87,-3 3-319,3 1 66,1 1 0,-1 5-27,1 1 0,0 3-246,0 0 1,-1 4-130,1 0 0,1 3 201,1-4 0,3 2-333,4-1 0,0-1 102,0 3 0,0-3-41,0 1 1,4-4 138,3-2 1,2-3 34,3-3 0,0-5 67,3-2 1,1-2 21,2-1 1,1-5 177,0-5 1,1-2-103,-1-3 0,2-3 545,-6 2-262,3-1 25,-4-2 1,0 2 774,-5 1-708,0-1 0,-3 6 319,1-1-173,-5 6-586,2 1 280,-4 5 0,0 5-287,0 1 1,0 2-113,0 1 1,0 1-162,0-1 1,4 3 106,2 1-386,3-1 397,0-2 0,0-1-70,0 0 0,2 0-116,1 1 1,-5-4-56,3 0 226,-3-4 0,-1 2 327,0-4-159,-4 0 0,-2-4 336,-6-2 1,-2-3 58,-1-4 1,-2 2 39,-1-5 1,2 2-89,-3-2 1,3-1 75,1 1 1,2 2-91,1-2 0,4 4 134,-1-4 1,2 4-24,1-4-143,0 5-70,4-2 0,1 4 61,5 3 0,0-1-22,2 4 1,0 0-13,3 3 0,-2 0 98,2 0-295,-4 4 159,7 1 1,-8 7-86,3 1 0,0 3-202,0 0 0,-1 2-39,-3 0 1,1 1 99,-1-1 0,-4 1-286,-2 0 1,1-1 121,0 1 0,-1-5-43,-3-1 1,-1-3 224,-2-1 1,0-3 97,-3-3 1,3-2-37,-3-1 0,4-1 182,-1-2 0,-1-4 6,1-5 1,-1 1-166,4-5 0,4 1 56,-1-4 4,4 0 13,-6 1 1,7 2 152,-2 1 0,0 2-1,0-2 1,-3 3 737,3 0-532,-4 2-105,2 4 194,0 2-743,-3 4 0,4 1 169,-5 2 1,0 4-670,0 5 1,3 1 156,0 3 0,3 1-41,-3-5 1,4 5-184,0-2 0,1 3-296,1 0 0,0-2 323,1-1 763,3 1 0,2 2 0,3 1 0</inkml:trace>
  <inkml:trace contextRef="#ctx0" brushRef="#br0" timeOffset="19">23380 14162 8393,'0'-15'0,"0"2"301,0 4 1,0-1 526,0 1 0,-4-3 116,1-1 0,-1 1-369,1 2 0,1 0 51,-4-2 0,3 1 30,-3-1-632,-1 6 0,-2 2 125,0 4 0,-1 0-138,1 0 1,0 4-87,-1 2 1,1 6-451,0 4 0,3 1-522,-1 2 1,5 0 429,-1-1 1,2 1-175,1-1 0,0-2 198,0 0 0,1-5 237,2 1 0,-1-1 126,5-2 0,-1-1 122,3-2 1,0-1 16,1-5 1,0-5 287,3-1 1,-3-6 424,2-4 0,-1-2-342,-2-4 0,0-2 462,1-4 0,-4-1-182,0-2 0,0-2 2,3-4 0,1 0-125,-1-1 0,-3 2-161,1 2 1,-2 3 245,1 6-182,-2 7 59,0 0 63,-3 12-198,3-2 0,-4 12-533,0 2 1,-3 6 79,0 4 1,-3 2-64,3 4 1,-1 2-79,1 4 1,2 0-325,-3 0 1,3-3 58,1-1 0,1 1-393,3 3 1,-2-1 74,4-2 1,-3 2 230,3-2 1,0-2 681,4 2 0,-5 0 0,-1 3 0</inkml:trace>
  <inkml:trace contextRef="#ctx0" brushRef="#br0" timeOffset="20">23659 14152 8393,'-1'-6'1856,"-2"0"-659,2 0-527,-3-3 0,4 2 99,0 1-575,0 4-571,0-2-571,0 4 948,4 8 0,1 3 0,4 7 0</inkml:trace>
  <inkml:trace contextRef="#ctx0" brushRef="#br0" timeOffset="21">22858 14776 8283,'-5'0'723,"-3"-4"-620,3 3-351,-5-3 102,5 8 1,0 2 205,2 7 0,1 2 236,-5 7 0,5 2 8,-1 4 0,2 0-271,1 0 1,0 0-244,0-1 1,0-3 65,0-2 0,0-3-481,0-4 341,4-1 146,-3-9 1,4-5 59,-5-6 1,0-7-37,0-2 0,0-7 206,0-3 1,0-3 32,0-3 260,0 2-236,0-7 0,0 6-45,0-4 1,4 1 86,2-1 1,2-3-72,2 3 0,2-2 13,0-1 0,5 4-17,-2 2-364,-1 6 426,3 2 1,-3 10 596,1 3-489,3 1 1,-8 13-126,3 2 1,-6 7 146,-1 5-528,0 5 198,4 1 0,-4 5-67,0 2 0,-4-2-234,1 2 0,-2-3 119,-1-3 1,0 0-74,0-3 1,-4-1 418,-2-6 0,-3 2-229,-4-5 0,-1 0 4,-5-6 1,1 1-208,-1-4 1,0 0-236,1-3 1,3 0 56,3 0 468,1 0 0,2-8 0,0-2 0</inkml:trace>
  <inkml:trace contextRef="#ctx0" brushRef="#br0" timeOffset="22">23165 14869 8283,'5'10'-746,"0"-1"1027,0-4 140,-1-1 0,-4-8-203,0-2 0,0-3 11,0-4 1,3 2-121,0-5 0,1 2 123,-1-2 1,2-1-76,1 1-63,2 3 34,-3-5 0,5 5 32,-1-3 0,-3 0 58,0 3 0,1 1 247,2 3-453,0-1-94,0 5 215,-3 1 0,-1 4-233,-2 0 1,-2 4-16,2 2 0,-2 4-23,-1 2 0,1-1 28,2 5 0,-2-2-129,2 2 0,1 0 93,0-3 1,3 2-62,-1-2 0,2 2-7,2-2 0,-1-4-38,0-3 0,-3-1 283,1 2 0,-1 0 59,3-4 195,0 0 1,-2-6-43,-1 0 1,-4-4 145,1 0 1,-2-2-89,-1-3 0,0 1-3,0-1 1,-4-1-20,-2 0 0,-3-2-7,0 2 1,0-2-374,0 2 57,-1 1-246,1 3 0,0-1-334,-1 1 0,1 0-664,0-1-762,4 5 2050,0 1 0,1 4 0,-1 0 0</inkml:trace>
  <inkml:trace contextRef="#ctx0" brushRef="#br0" timeOffset="23">23547 14534 8283,'4'-18'0,"-3"0"0,2 3 0,-1-2 939,2 5 0,-3 2 490,2 4-132,-2 4-404,3-2-424,-3 4 0,3 1-401,-4 2 0,0 3-306,0 7 1,-1 1-405,-2 5 440,2 3 228,-3 2 0,4 4-458,0 0 1,0 0 29,0 0 0,0-3-215,0 0 0,0-2 74,0 2 56,0-2 167,0-9 1,0 3 165,0-5 0,0-2 267,0-4-79,0-4 0,0 1 233,0-6 1,0-2-34,0-4 1,4-2-112,2-1 1,3 0-97,4-3 0,-3 2-41,3-2 0,0 4 18,-1-2 0,4 3 101,-4 1 0,1 3 401,-4 3-428,0 2 1,1 1 122,-1 0 0,-1 4-293,-1 3 151,1 5 17,-7-2 1,3 8-114,-4-3 1,3 3 58,0 1 1,-1-1-167,-5 1 1,1-4 107,-4 1 125,0-1-111,-8 0 0,3-2 274,-5-3 1,1-2-232,-4-2 0,2 1-212,1-3 0,0-1 172,3-3-1487,1 0 500,2 0 10,1 0-148,4 0 1144,1-5 0,4 4 0,0-3 0</inkml:trace>
  <inkml:trace contextRef="#ctx0" brushRef="#br0" timeOffset="24">23910 14972 8283,'-3'-6'1175,"0"-1"0,-1 5-1173,1-1 1,2 1-29,-2-1-2,2 2 16,1-3 1,0 12-1,0 3 1</inkml:trace>
  <inkml:trace contextRef="#ctx0" brushRef="#br0" timeOffset="25">8650 9860 8129,'-4'-23'0,"-3"0"266,-1-1 1,-1 2-269,0 7 473,-1 1-416,-3 5 1,-3 1 10,-5 1 0,0 3 133,-4 4 1,-1 1-246,-5 2 1,-3 7-51,-6 5 0,-1 8-207,18-10 1,0 2 0,-3 2 0,-1 2 264,-3 2 1,-2 2 0,-4 2 0,-1 1-299,-1 3 1,-1 1 0,11-9 0,0 1 0,0 0 359,-2 3 0,0-1 0,0 2 0,-1 2 0,-1 1 0,0 0-328,-3 0 0,0 1 0,-1 1 0,1 2 0,0 2 0,-1-1 314,-2 1 0,-1 0 1,1 1-1,3-2 0,2 1 1,-1 0 59,-2-1 1,1 0 0,0 1 0,3-2 0,1 1-1,1-1-43,0-2 1,1 0-1,1 0 1,2 0 0,1 1-1,-1-1 78,2-1 1,0-1 0,1-1 0,-6 11 0,1 0-145,4-5 1,2 0 0,3-4 0,4-1 127,2-2 1,4-1 0,-3 18 175,6 0 0,6-12-298,6-4 1,10-7-209,12 1 0,9-2 200,10-2 1,-21-9-1,1 0 155,3-1 0,-1-1 0,3 2 0,0 0-127,-1-1 0,0 0 0,0 2 0,1 0-12,-1 1 1,0 0 0,-3 2-1,0 0 110,-3-1 0,-1 1 0,-1 2 0,-2 1 569,0 0 1,-2 2 0,10 22-601,-7 4 0,-11 5 20,-8-23 1,-3 1 0,-3 1 0,-2 1 157,-2 2 1,-2 0 0,-2 2 0,-3 0-83,-3 5 0,-1-1 1,-1-1-1,-3-1-226,-1 1 1,0 0 0,-2-1 0,-1 1 153,-2 1 0,0 0 1,1 0-1,0-1 18,2-2 0,1 0 0,2-4 1,2-1-86,4-5 1,1-1-1,-6 13-906,6-11 244,8-3 0,7-14 294,6 1 0,9-6 290,4 0 0,10-1-329,2 1 1,5-2 6,5 2 1,-2 3 1017,4 0 1,-4 6-800,-2 4 0,-8 10 433,-7 5 0,-12 14-206,-7-18 1,-3 2 0,-5 5-1,-2 2 407,-5 7 0,-1 1 0,2-11 0,-2 0 0,1 2-685,-3 3 1,-1 2-1,0 0 1,-1 2-1,-1 1 1,0 1 399,3-8 0,0 1 0,-1 1 0,0 0 0,0 1 0,0 0 0,0 1 0,-1 0-302,-1 2 1,1 1 0,-1 0 0,0 0 0,-1 0 0,1 0 0,-1 0 0,1 0 268,0-1 0,0 1 1,0 0-1,1-1 0,-1 1 1,1 0-1,0 1 0,-1-1-190,1 1 0,0 0 0,0 1 0,0-1 0,1 0 0,0 1 0,0-1 0,0 0 97,1-1 0,0 0 0,0-1 0,1 1 1,0-2-1,1 0 0,0-1 0,0 0-91,-1 8 0,1 0 0,0-1 0,1-2 0,0 1 0,2-2-57,1-3 1,2 0-1,1-2 1,1-2-1,1-1 1,2-1-91,2 9 0,3-1 1,2-5-1,4-3 157,4-6 0,2-2 0,3 0 0,2-2-466,4-1 0,2-2 0,0 0 0,1-2 190,3-1 0,2-1 0,0-2 0,0-3 187,3-1 0,2-2 1,2-4-1,1-2-282,5-1 0,0-3 399,1-4 0,0-3 0,1-2 0,-1-3 0,1-3 0,-1-1 0</inkml:trace>
  <inkml:trace contextRef="#ctx0" brushRef="#br1" timeOffset="26">2858 11080 9244,'-8'-33'69,"-4"2"0,-2 7 275,-1 5 1,0 2 625,0 4 1,-6 2-185,2 5-259,-5 2-502,0 4 714,-4 0-515,-4 4 1,3 4 221,-2 4-154,2 9 7,1-5 0,1 11 40,2-3 1,7 7-150,5 4 0,4 5 376,3 3-1380,2 3 475,8 5 1,-2-25-1,2 0 301,1 4 0,2-1-1601,2 0 1,1-1 1055,1 2 0,2 0-495,0-2 0,2 0 655,-1 2 0,0 0 0,-1-3 1,1-1-117,0 0 1,0 1 0,0-3-1,-1 0-788,12 23 1327,-6-1 0,-5-3 0,-3-1 0,-2 3 0,-2 2 0</inkml:trace>
  <inkml:trace contextRef="#ctx0" brushRef="#br0" timeOffset="27">2523 11992 8494,'0'-32'-458,"0"2"321,0-4 0,2 1 977,5-1 0,-1 2-248,6 4 1,2 0 154,-2 0 1,4 2-120,-4 4 1,3 5-186,-2 8 0,0 0-130,0 3 1,-3-1-38,2 4 0,2 0-329,-2 3 0,1 5 166,-4 4 0,0 1-291,1 6 0,-1-1 149,0 4 1,4 1-564,-1 1 1,4-1 282,-4 2 1,4-2-106,-4-2 0,5-3-6,-2-3 0,3-2-98,0 0 0,1-5 109,0-2 1,-4-2 150,1-1 0,-2-7 355,2-3 0,-6-5-135,-4-1 0,-4-4 555,1-2 0,-3-3-163,-3 3 0,-6-2 164,-7 2 1,-2 0-220,-4 4 1,1-1 17,-3 0 0,2 1-495,-3-1 0,3 4 143,-3-1 0,8 2-945,-2-2 0,7 3 483,-1 3 0,7 1 497,3 0 0,2 3 0,1 2 0</inkml:trace>
  <inkml:trace contextRef="#ctx0" brushRef="#br0" timeOffset="28">3212 11685 8150,'-6'-6'-142,"0"0"1564,4-1-850,-7-2 1,4-1 280,-4-3-541,4 3-120,-3-8 0,2 4 192,-3-5-1374,4-3 560,-3-2-1941,7-4 1761,-4 0 1,5-1 98,0-2 511,9 6 0,-3-10 0,7 6 0</inkml:trace>
  <inkml:trace contextRef="#ctx0" brushRef="#br0" timeOffset="29">3398 11480 8292,'6'14'-1063,"1"-4"940,-4 2 0,3-1 123,-3-2 0,1 0 0,0 1 133,-3-5-114,3-1-1,-4-4 1100,-4 0-501,-2-4 58,1-5-348,-3-6 1,3-3 89,-5-1 73,5-4-327,-3-1 0,4-4 163,-2 0 293,-3 1-263,8 3 1,-3-2-13,4 4 1,0 0-67,0 4 1,0 0 5,0 3 164,0 1-496,0 5 1,4 4 120,3 2 1,1 2-276,1 1 0,0 4 142,1 2 1,0 6-497,3 4 1,-3 2 222,2 0 0,2 1-119,-2-1 0,1 2-23,-4 2 0,0-3-159,1 3 0,-5-5 391,-2-2-343,2-3 869,-4 1-293,3-8 1,-4-5 434,0-6 0,0-6-211,0-4 1,0-6 155,0-2 1,0-4-98,0-3 0,0 2 19,0-2 0,0 2 6,0 1 0,0 4 71,0 2 1,0 6 233,0 0 1,1 9 220,2 1-988,-2 4 0,7 3 147,-5 2 1,4 3-589,-1 6 0,2 0-150,2 3 1,0 1-500,2 2 1,0 0 202,3-3 1,0 3 1050,0-2 0,7-3 0,-2 0 0</inkml:trace>
  <inkml:trace contextRef="#ctx0" brushRef="#br0" timeOffset="30">3948 11080 8292,'-10'-5'0,"4"-3"0,0 5 0,0-3 3265,-3 3-2375,-1-4 0,1 6 556,0-2-1044,-1 2 0,1 2-457,0 2 1,2 2-506,1 4 0,3 4 407,-3-1 0,4 5-177,-1-2 0,2 3 135,1 0 1,0-2-578,0-1 0,0 0 224,0 0 0,3-1-101,0-5 0,4-4 253,-1-2 0,3-1 403,0-2 1,3-5 289,1-1 1,0-6-275,0-4 1,-3 2 769,2-2 1,-4 5-433,-2-2 1,-1 3 258,1 1 0,-1 1 237,-1 1 61,-3-1-1218,3 7 1,-4-2 188,0 6-236,0 2 0,3 6-714,0 1 0,4-2 1061,-1 3 0,7-3 0,1-1 0</inkml:trace>
  <inkml:trace contextRef="#ctx0" brushRef="#br0" timeOffset="31">4162 10484 8169,'-19'-19'0,"2"4"1081,1-1 1,3 8 556,3-1 0,4 6 1638,0 0 0,4 2-2997,-2 1 0,4 1-197,0 2 0,5 6-421,4 6 0,2 7 307,4 3 0,1 6-537,2 3 0,2 2-382,2 2 1,-3 2-515,3 0 1,-2 2-175,-2-2 1,1-1 691,0 5 0,-1-5 947,1 2 0,-1-3 0,1-1 0</inkml:trace>
  <inkml:trace contextRef="#ctx0" brushRef="#br0" timeOffset="32">4516 10763 8205,'-6'0'1116,"-1"0"1,4 0 428,-3 0 78,4 0-1482,-6 0 1,7 4-644,-2 3 0,2 1-114,1 1 0,1 4 325,2-1 1,2 5-1153,4-2 0,0 2 1443,1-2 0,3 7 0,2-2 0</inkml:trace>
  <inkml:trace contextRef="#ctx0" brushRef="#br0" timeOffset="33">4451 10549 8205,'-5'-24'0,"3"-1"-177,-4 3 0,4 0-142,-1 3 1,2 5-139,1 2-245,0 1 702,4 6 0,1 1 0,5 4 0</inkml:trace>
  <inkml:trace contextRef="#ctx0" brushRef="#br0" timeOffset="34">4702 10633 9705,'0'-5'1624,"0"-3"0,0 5-902,0-3 584,0 0-809,4-7 0,-2 2 380,4-1-534,1-3 1,-1 5-157,0-2 1,0 1 18,4 2 0,-4 3-239,0 0 1,-3 3 117,3 0 1,-3 2 20,4 1 1,-5 1 15,1 2 1,-2 4-222,-1 5 1,3 3-380,0 3 0,0 1 279,-3-1 0,0 2-886,0 2 1,0-6 506,0 3 0,1-2-847,2 1 1,0-2 654,7-1 1,-2-7-231,7 2 1,2-8 388,5-2 1,3-6 610,6-10 0,-1-4 0,4-7 0,-4-6 0,2 0 0</inkml:trace>
  <inkml:trace contextRef="#ctx0" brushRef="#br0" timeOffset="35">5130 10484 8205,'0'-9'1565,"0"-5"-937,0 4 1,0-4 71,0 5 1571,-4 0-1453,3 4 0,-7-3 589,2 5-773,-3-4 1,0 6 135,0-2-452,-1 2 0,4 1-324,0 0 1,3 0 67,-3 0 1,4 1-791,-1 2 1,-2 0 544,2 6 0,0-1-871,3 4 1,0 2 169,0-2 1,0 5 50,0-2 0,0 2 401,0-2 1,0 2 152,0-5 1,0 4-128,0-4 0,0 0 106,0-2 0,1-4 165,2 0 0,2-4-112,5 1 0,2-7 208,1-5 1,2-1-41,-2-6 0,2 2 397,-3-2 0,0 3 583,-6 3 1,1 1-130,-4 0 68,5-1-165,-7 1-927,3 4 293,-4 1-845,0 4 1,4 1 141,2 2-1749,2-2 2411,2 3 0,3-4 0,2 0 0</inkml:trace>
  <inkml:trace contextRef="#ctx0" brushRef="#br0" timeOffset="36">5335 9916 8205,'-14'-37'0,"-2"3"3276,7 6-1321,2 2 147,2 16-1506,4 0 0,-3 7 52,4 6 0,1 0-384,2 7 1,3 1-439,3 8 0,1 4-735,3 5 1,-2 4 665,5 6 0,-4 0-1312,3 2 1,-3-1 759,0 1 1,2-1-258,-2 2 0,4-3 432,-4 2 1,-3-2 619,-2 0 0,-5 0 0,3-2 0,-2-3 0,-3 1 0,-4 2 0</inkml:trace>
  <inkml:trace contextRef="#ctx0" brushRef="#br0" timeOffset="37">5363 10279 8205,'4'-23'0,"-2"1"681,4-3 0,1 1 6,2 2 1,3 3 85,1-3 1,-1 3 512,-2 4 1,-4 1-582,0 5 0,0 3-54,3 0 1,1 4-201,-1-2 0,0 3-195,1 1 1,-1 1 5,0 3 1,1-1-212,-1 6 1,0-2-410,1 6 1,-1-2 31,0 1 1,-3 0-1264,1 3 0,-2 1 617,1 2 0,1 1-667,-4 0 1,0-1-512,-3 1 2150,0-5 0,0 4 0,0-4 0</inkml:trace>
  <inkml:trace contextRef="#ctx0" brushRef="#br0" timeOffset="38">5605 9860 8161,'-4'-5'612,"3"-3"-244,-2 2 205,2-3-109,1 0-1103,0 4 180,0 1 1,4 5-167,2 2 1,1 2 137,0 4 1,1 1-72,-2-1 558,2 4 0,2-2 0,-1 2 0</inkml:trace>
  <inkml:trace contextRef="#ctx0" brushRef="#br0" timeOffset="39">5782 9981 8161,'0'5'232,"-4"4"-109,3-8 691,-3 7-428,4-3 1,1 4-434,2 1 1,-2-1 18,2 0 1,2 1-141,1-1 1,3 0 86,0 1 1,0-1-333,1 0 0,-1 0 210,0-3 1,1 1-341,-1-4 1,0 0 121,0-3 0,-2 0 162,-1 0 0,-4-4 413,1-2 1,-2-3-279,-1-4 1,-4 2 1095,-2-5 1,-6 1-520,0-4 0,0 0 476,2 1 1,2-1-180,2 1 0,-3-1-116,3 0 0,2 2-218,1 1 0,-1 3-100,1 4 1,0-1-162,3 1 33,0 4 0,1 1-389,2 4 0,2 1 206,4 2 1,1 3-522,-1 6 0,1-1 288,3 1 1,-3 2-429,2-2 1,0 1 174,0 0 0,-1-6-38,1 2 0,-2-2 261,0-1 1,-1-2 8,0-4 0,1 0 485,-1 0 1,0-7-195,0-3 1,-3-5 867,-3-1 1,1-1-477,-1-2 1,0 5 2285,-3 1-1017,0-1-1535,0 3-898,0 2 712,4 5 0,5 8-860,3 2 0,5 6 495,-2 0 0,4 2-1256,2-2 1,3-1-490,4 5 2128,0-5 0,0 3 0,0-5 0</inkml:trace>
  <inkml:trace contextRef="#ctx0" brushRef="#br0" timeOffset="40">3380 12747 8186,'-9'4'0,"-1"-2"1777,1 4-705,0 0-444,-1 3 271,1 1-511,0-1 1,2 4 224,1-1-752,4 4 155,-2-5 1,4 5 33,0-3 1,4-1-239,2-2-905,7-1 819,1 0 0,6-4 224,2-2-780,-3-2 404,4-5 1,-4-1-55,-1-4 198,-3 0 174,-2-5 0,-3 3-370,-1-5 1085,-4 1-459,-1-4 0,-5 5-7,-2 1 512,-6-1-352,-2 3 141,-6-6-263,2 6 1,-4-2 186,-3 4-1305,2-1 678,2 1 0,0 1 8,3 2-1454,1-3 814,5 8 893,5-7 0,4 3 0,0-5 0</inkml:trace>
  <inkml:trace contextRef="#ctx0" brushRef="#br0" timeOffset="41">3752 12085 8186,'-9'-9'2285,"-3"0"-1593,-1 0 0,1 2-48,2 1 0,1 4 140,0-1 1,-1 2-400,1 1 0,1 7-125,2 2 1,-2 7-348,5 0 0,0 2 148,3 4 1,1 3-610,2 6 1,6-1 395,3 4 1,8-1-1269,-2 1 1,4 2 222,0-2 0,-3 2-1154,3-2 2122,-2-2 1,-2-4 0,1 0 0</inkml:trace>
  <inkml:trace contextRef="#ctx0" brushRef="#br0" timeOffset="42">3706 12514 8186,'0'-10'299,"0"1"74,0 0 0,0 0-223,0-1 54,0-3-185,4 2 1,2-5 117,6 3 0,3-6 212,4 0 0,4-6-1817,5 1 931,0-3 1,8 0 246,-1 2 0,-3 2 0,0 5 0</inkml:trace>
  <inkml:trace contextRef="#ctx0" brushRef="#br0" timeOffset="43">2877 14720 8235,'-9'19'110,"-1"0"0,5-5-161,2-1 317,2-7-160,1-2 0,0-5 193,0-2 0,0-7 439,0-5 0,3-8 38,0-5-483,0-8-1,-3-6 467,0-5 1,0-3-728,0 1 1,-1 20 0,-2 0 364,0-1 1,0 1 0,-1-1 0,0-1-145,-1-2 0,0 1 1,1 3-1,-1 0 47,1-1 1,-1 1 0,-3-19 15,1 11 1,3 8-244,4 7-80,0 11 0,0 7-27,0 10 1,0-1-258,0 1 1,1 2 169,2 4 1,7 3 1,5 7 1,4 3-200,3 6 0,1-1-302,5 4 1,0-4 42,0 1 1,0-1-48,0 1 1,-4-6 243,-2 0 0,-3-8 139,0-5 1,-4-6 164,1-3 1,-8-3-111,1-3 0,-5-3 530,-1-6 1,-2-3-252,-1-4 1,0-3 104,0-3 0,0-2 65,0-1 0,-3-1-1038,-1-2 1,-2 1-859,3-4 1,-1 4 1632,1-1 0,2 2 0,-3 1 0</inkml:trace>
  <inkml:trace contextRef="#ctx0" brushRef="#br0" timeOffset="44">3222 14031 8222,'0'7'946,"0"-1"0,1 0-506,2 3 0,-1 1-117,4-1 0,-3 3 140,3 1 0,2 3-148,4 0 0,-2-2-392,3 2 0,1-5 140,2 2 1,0-1-609,0-3 1,0 2-185,-3-8 1,-1 0 454,-3-3 0,0-1 161,-3-2 0,-1-2-22,-2-5 1,-3 0 297,0-2 1,-4 0-88,-5-3 0,-5-1-4,-1-2 1,-3-1-27,0 0 1,-1 1-219,0-1 0,4 0-214,-1 1 0,5-1 386,-1 1 0,-3-5 0,1-1 0</inkml:trace>
  <inkml:trace contextRef="#ctx0" brushRef="#br0" timeOffset="45">3706 14041 8142,'-14'0'-1,"3"0"371,-5 0 0,5-1 530,-1-2 0,0-3-315,0-3-179,1-4-158,2-2 1,2-8-401,4-1 0,0-3-482,3-1 1,0-6-828,0 0 1002,4-5 0,4 10 459,5-2 0,3-2 0,-1 0 0</inkml:trace>
  <inkml:trace contextRef="#ctx0" brushRef="#br0" timeOffset="46">3948 13910 7979,'-4'10'255,"3"-1"-255,-2 0 0,-3 0-276,0-3 1,1 2-47,-1-2 1599,0-2 1,-4 1-696,1-5 1,3 0-359,0 0 1,0-8-176,0-1 0,-1-8 145,4-1 0,-3-5-185,2-5 0,1 0 120,3 0 0,0 0 95,0 0 0,1 1-159,3-1 0,-2 4 320,4 2 1,0 3 15,3 4 1,-2-2-68,-1 5 1,0 1-464,3 4 1,2 2 158,1 2 1,-2 2-231,3-2 0,-3 5 126,-1 1 0,1 5-464,-1 2 0,3-1 234,1 3 0,-4-1-259,-3-2 0,0 0 146,0 1 0,1-1 152,-4 0 0,0-2 525,-3-1-237,0-4 126,0 2-88,0-4 1,-1-7 64,-2-3 1,2-5 82,-2-1 0,-1-2 55,1-4 1,0 2 436,3-1 0,-1-1-314,-3 3 1,3 0 1013,-2 6-387,2 1-963,1 2 15,0 5 0,1 2-203,2 6 1,3 2 166,3 5 0,0 3-854,1 3 0,0-2-815,2 2 1,2-1 540,1 4 0,3-5 1098,-3-1 0,3-3 0,1-1 0</inkml:trace>
  <inkml:trace contextRef="#ctx0" brushRef="#br0" timeOffset="47">4423 13249 7979,'-10'-13'0,"4"3"628,0-3 1,3 6-70,-3 1 878,-1-1 1,-2 2-623,0 2 1,-1 2-318,1 1 0,0 4-224,0 3 1,0 5-51,3 3 1,-2 3-404,2 1 1,0 3 208,0 3 0,4-1-624,-1 1 1,2-3 394,1 2 1,0-3-943,0 1 1,3-4 284,0-2 0,4-3 180,0-3 0,1-2 350,1-2 1,1-3 161,-1-6 0,0-2 348,0-4 0,1-5-212,-1-1 1,-1 0 739,-1 0 1,0 3-104,-4 0 1768,4-3-966,-6 5-806,7-3-686,-6 8 146,2 0 1,-1 6-1084,0 3 0,4 0 551,-1 2 1,3 2-2310,0-2 2776,0-2 0,5 5 0,0-4 0</inkml:trace>
  <inkml:trace contextRef="#ctx0" brushRef="#br0" timeOffset="48">4534 12644 7979,'-9'-13'3276,"0"2"-1400,-1-2 326,5 8-664,1 1-720,4 4-172,0 4-305,0 1 0,0 8 129,0 3-607,4 6 169,1 6 1,8 2 160,-1 4 1,4 1 171,-4 5-2013,5-2 1602,-7 4 1,8-5 155,-3 0 1,0 2-1,0 1 0,0-6-590,0 0 1,2-8-147,-5-4 1,3 0 1,-6-4 624,2-5 0,-10-6 0,4-1 0</inkml:trace>
  <inkml:trace contextRef="#ctx0" brushRef="#br0" timeOffset="49">4776 12886 7979,'0'11'0,"0"1"0,2-1 0,1 5 0,2-1 0,4 4 0,0 0 0,1-1 0,-1 1 0,0 0 0,-3-1 0,-2 1 0</inkml:trace>
  <inkml:trace contextRef="#ctx0" brushRef="#br0" timeOffset="50">4721 12598 7976,'-10'-15'995,"2"-1"-746,2 3 0,2-2-916,4 2 1,0 4 167,0 3 1,1 3 26,2-4 0,2 5 472,4-1 0,5 6 0,0 2 0</inkml:trace>
  <inkml:trace contextRef="#ctx0" brushRef="#br0" timeOffset="51">5028 12719 7945,'-5'-6'2655,"1"-2"-2540,4 3 1,0-4 960,0-1 1,0 1-471,0 0 0,0-1 432,0 1-681,0 0 1,3 0-241,0-1-35,4 5 1,-3 0-203,2 2 3,3 2 122,-4 1 0,3 8-95,-2 4 1,-2 5-4,-4-2 0,4 6-122,-1 1 0,1 3 51,-1-4 0,-2 1-84,2-3 0,-1-2-64,1-1 0,-2 0-77,2-3 1,-1-1-344,1-2 1,0-4 276,3 0 1,-3-4 3,3 1 1,3-7 98,4-5 1,3-5-204,0-4 1,-1-5 141,4-2 1,-2-2 412,4-1 0,-1-4 0,-1-1 0</inkml:trace>
  <inkml:trace contextRef="#ctx0" brushRef="#br0" timeOffset="52">5493 12383 7945,'0'-6'0,"0"0"0,0 3 2620,0-3-1533,-4 4 0,2-6 1157,-4 5-706,4 0-634,-6-1-761,2 3 1,-3-3 91,0 4 0,3 0-349,-1 0 0,4 1 161,-3 2 0,1-1-126,-1 4 0,-1 0-179,3 4 0,-2 0-367,3 3 1,-3-2-211,3 4 1,-1-2 356,1 2 0,1 0-177,-1 0 1,2 0 212,1-3 1,0-1-32,0 1 1,0-2 133,0 0 0,3-4 127,1 0 0,3-4 79,-1 1 0,-1-3 166,1-3 1,1-3 363,2-6 0,-1 1-280,-2-1 1,2 1 705,-5 2 1,3 0 90,-3 0-358,0-1 1,0 4 330,0 0-944,0 4 0,-1-2-202,1 4 100,-2 0 0,7 3-1253,-2 0 1,2 4 666,2-1 1,-1-2-1422,0 0 2166,1-3 0,3-1 0,2 0 0</inkml:trace>
  <inkml:trace contextRef="#ctx0" brushRef="#br0" timeOffset="53">5698 11722 7945,'-14'-33'-1382,"0"2"1105,5 6 1,3 8 3552,0 7 0,4 1 0,-3 8-2438,5 1 0,1 6-616,3 7 0,-2 3-399,4 9 0,0 5 226,3 10 1,4 3-946,-1 3 1,2 4 752,-2 0 1,-1-1-1216,5-2 1,-1 0 103,4-1 1,-1 0-177,-3-3 0,3-1-117,-3-1 1547,-5-7 0,4 6 0,-8-8 0,-2-2 0,-2-5 0,-2-4 0</inkml:trace>
  <inkml:trace contextRef="#ctx0" brushRef="#br0" timeOffset="54">5633 12207 7945,'0'-7'0,"0"1"0,0 0 0,0-3 1165,0-1-720,4 1 0,1-3 246,5-1 347,-1-3-617,0 1 1,2 1 482,1 1-548,-2 3 0,8 1 144,-2-1 0,-2 4-210,2 0 0,-4 4-172,3-1 0,-2 3 78,2 3 1,-3 2-131,0 4 1,-1 1 116,-2-1 0,0 3-223,0 1 1,0 0-389,-3 0 0,1-3-486,-4 2 1,3 0-726,-2 0 1,2-2 709,-3 3 0,0-6-960,-3-1 1889,0 1 0,0 2 0,0 0 0</inkml:trace>
  <inkml:trace contextRef="#ctx0" brushRef="#br0" timeOffset="55">5829 11629 7885,'-6'-5'0,"-1"-3"397,4 2-99,0 1-2174,3-3 1481,0 7 0,4-2 395,2 6 0,7 2 0,1 13 0,5 2 0</inkml:trace>
  <inkml:trace contextRef="#ctx0" brushRef="#br0" timeOffset="56">5978 11881 7885,'4'22'-538,"-2"-2"-67,4 2 0,0-3 605,3 0 0,1 0 0,-1-5 0,0 3 0,1-5 0,-1-4 0,0 1 0,1-8 0,-1 2 0,0-2 0,1-5 0,-1-1 0</inkml:trace>
  <inkml:trace contextRef="#ctx0" brushRef="#br0" timeOffset="57">6061 11918 7885,'-14'-19'0,"-4"4"735,3-1 0,1 1-227,2-4 1,2 4-44,0-1 0,5 5-18,2-2 1,2 2 37,1-2 0,0 6-111,0-2-146,4 6 1,1-2-139,5 2 0,-4 1 79,0-1 0,0 3-68,3 3 1,1 4 126,-1 5 1,0-2-305,1 3 0,2 1-182,1 2 0,0-2-139,-1 2 0,0-4-329,3 4 1,-3-5 357,0 2 0,-2-4 46,0-3 0,-1 1-365,0-4 875,1 1-242,-1-4 0,-1-9 755,-1-3 1,-3-9 334,-4-4 1,0-2-540,0 0 1,0-1 270,0 0 0,0 1-266,0 2 1,0 3-55,0 7 0,0 1-178,0 5 0,1 4 165,2 2 1,-1 2-83,4 1 0,0 4-347,4 2 0,0 3-214,2 4 1,0-2-279,3 5 0,0-5-815,0 1 1,3 2 635,-3-2 0,2 1-974,-2-4 1,2-1 428,-5-2 0,4 2 1210,-4-5 0,5 4 0,-3-2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428"/>
    </inkml:context>
    <inkml:brush xml:id="br0">
      <inkml:brushProperty name="width" value="0.09071" units="cm"/>
      <inkml:brushProperty name="height" value="0.09071" units="cm"/>
      <inkml:brushProperty name="color" value="#3165BB"/>
    </inkml:brush>
  </inkml:definitions>
  <inkml:trace contextRef="#ctx0" brushRef="#br0">5996 5875 7934,'-10'0'796,"-2"0"-297,0 0 1,3 0 147,3 0-319,3 0-4,-1 0-114,4 0 1,12 0-73,3 0 1,6-1-51,1-2 0,2-5-119,8-5 0,-2 0 0,4 0 1,-4 3 21,1-2 0,-3 2-78,-4 4 1,0-1 72,-2 4 0,-7 1-47,1 5 1,-6 6 64,-3 7 1,-3 2 107,-4 4 1,0 2-75,0 4 0,-1 0 124,-2 0 0,-3 0-245,-3-1 1,3-3 64,0-2 1,3-3-605,-4-4 1,5 3 271,-1-3 1,2-1-693,1-2 0,0-2 40,0 0 1002,4 3 0,1-2 0,5 2 0</inkml:trace>
  <inkml:trace contextRef="#ctx0" brushRef="#br0" timeOffset="1">5931 6546 8263,'-14'4'1330,"0"-2"1917,5 4-2234,-1-4-1585,5 2 503,1-4 1,5 0 138,2 0 613,7 0-356,4 0 1,9-1-5,2-2-134,6-2 1,6-4-432,6-1 0,3 1 281,0 0 1,4-4-1282,0 1 1,-1-4 656,-2 4 1,3-4-1055,-1 4 1,-3-1 32,-6 4 1606,-10 0 0,3 1 0,-8 1 0,-2 4 0,-2 2 0</inkml:trace>
  <inkml:trace contextRef="#ctx0" brushRef="#br0" timeOffset="2">6285 6834 8179,'0'-9'0,"0"0"0,0-1 0,0 1 1406,0 0-860,0-1 1,0 1 724,0 0-223,0-1-180,0 5 18,-4-3-531,-1 7 0,-5-4-466,1 2 0,-1 2 143,-3-3 1,2 8-125,-5 2 0,-2 6 166,-4 4 1,-1 2-537,1 4 0,3-1 198,-3 4 1,2-2-376,2 2 1,3 1 131,3-4 0,6 0-28,3-4 1,1-3 236,2-3 0,6-3 118,3-2 0,5-3 295,8-4 1,5-4-87,4-3 0,0-2-5,-3-3 0,-3 1-37,0-1 1,-6 2 299,0 0 0,-1 5 239,-6 2-170,-4 2 0,0 5 91,-5 2 1,-4 8-119,-6 4 0,-2 5-65,-3 5 1,0 3-87,-3 0 1,-1 1-245,-2-1 1,2-2 120,1 2 0,3-2-836,0-1 1,3-4-62,2-2 0,3-4-436,4-2 0,5-1 1278,5-5 0,7-3 0,7-7 0</inkml:trace>
  <inkml:trace contextRef="#ctx0" brushRef="#br0" timeOffset="3">6965 6378 8179,'-10'-9'0,"2"2"3276,2 1-66,-3 4-3353,8-2 237,-3 4 0,4 4-27,0 2 1,4 8-216,3 4 0,4 2 121,1 5 0,1-3-578,-4 2 0,4-2 269,-1 3 1,3-3-703,-2 3 0,0-5 403,0 2 1,-3-3-520,3-4 1,-3 2 1153,-1-5 0,0 1 0,1-4 0</inkml:trace>
  <inkml:trace contextRef="#ctx0" brushRef="#br0" timeOffset="4">7169 6369 8179,'-3'-7'0,"0"1"2024,-4 4-1285,6-2 1,-4 4 30,2 0 1,1 0 138,-5 0 0,1 2-109,-3 4-314,-1 0-167,1 12 1,-4 1-523,-3 6 161,3 1 0,-5 2-908,3 0 0,-2 1 683,2 2 1,-3-2-565,2 2 1,3-2 299,1-1 0,1-4 531,2-2 0,0-3 0,-1 0 0</inkml:trace>
  <inkml:trace contextRef="#ctx0" brushRef="#br0" timeOffset="5">7523 6853 8179,'-9'0'0,"3"1"0,-1 2 0,5-2 3276,-6 3 0,7-4-821,-3 0-1580,0 0-355,3 0-1613,-3 0 1,4 0 0</inkml:trace>
  <inkml:trace contextRef="#ctx0" brushRef="#br0" timeOffset="6">7989 6359 8179,'0'-14'0,"0"-3"616,0 5 1,3-4 907,0 4 1,4-4-846,-1 4 0,0 0-82,0 2 0,0 4-65,3 0-349,1 4 0,-1-2-509,0 4 382,1 0 0,-1 4-373,0 2 1,0 6 292,1 4 1,-4 5-517,0 0 0,-4 6 266,1 1 0,-2 1 21,-1 5 1,0-4 25,0 1 1,-5 4 7,-4 0 1,-1 0 31,-6-4 0,1-2 69,-4 2 0,0 0-227,1-3 0,-1-2 128,0-8 1,2-3 244,1-3-129,3-1 0,8-7 295,2-4 0,2-4-125,1-6 0,0-3 123,0-3 1,4-1 35,2-2 0,3 0-57,4 1 1,-2 3 76,5 3 1,-2 2-15,2 0 1,0 5 179,-4 2 0,5-1-87,-1 1 1,0 1-82,0 5 0,1 2-44,-1 4 0,1 1-508,2-1 1,-1 0-284,-3 1 1,3 2-632,-3 0 1,3 1 1219,0-4 0,5 5 0,1 0 0</inkml:trace>
  <inkml:trace contextRef="#ctx0" brushRef="#br0" timeOffset="7">9814 6406 8179,'-10'-9'661,"2"-1"-463,2 1 1,-1 0 922,3-1-438,1 5 78,3 1 593,0 4 0,3 1-1111,1 2 1,2 2 123,-3 5-294,4 3-169,-6-3 1,6 8-40,-3-2 1,2 1 127,-3 2 0,3 2-41,-3 1 1,1 0 12,-1-3-524,-2-1 387,8 1 0,-7-1-106,4 1-49,-4-5-82,2 0 686,0-5-193,-3 1 1,5-5 405,-3-2 0,-1-3-242,4-3 0,-3-7-287,3-5 0,0-6 139,4-1 0,-1-4-325,0-2 1,1 0 149,-1-3 1,0 2-1047,1 1 0,-1 1-59,0 2 1,2 2-1564,1 5 2743,-2-1 0,4 5 0,-5 0 0</inkml:trace>
  <inkml:trace contextRef="#ctx0" brushRef="#br0" timeOffset="8">10354 6276 10031,'-4'-6'1281,"2"-2"-839,-2 7 1,0-3 76,-2 4 39,-2-4-257,-2 3 0,-2-2-9,0 6 0,-5-1-249,2 4 1,-3 0-214,-1 4 1,4 2 291,-1 0-1258,5 1 822,-3 0 0,9-1 148,2 3-654,2-4 504,1 7 0,4-3-112,2 3 56,7 1 80,1-1 0,5 0-201,0-2 308,-1 1 0,1-3 208,-1 1 1,0 2-75,-2-5 1,-3 0 272,-4-2 0,-2-1 0,-2 0 77,-1 1 438,-1-1-491,-3 0 1,-4-2 124,-2-1-201,-3 0 0,-1 2-224,-2-2 1,-2 3 0,-1-4 183,2 0 0,0 3-1153,0-1 1,1-2 119,3 1 903,3-4 0,-2 6 0,3-3 0</inkml:trace>
  <inkml:trace contextRef="#ctx0" brushRef="#br0" timeOffset="9">12598 5857 8179,'-7'-11'437,"1"-1"1,4 1-10,-1-1 0,2 2 355,1 0-444,0 1 0,0 0 132,0-1 104,0 1-257,4 0 0,-2-1 48,4 1 66,1 4-234,2-3 1,1 3-85,3-5-72,-3 1 0,4 3-55,-1 0 0,0 3 133,3 0 1,0 2-289,-3 1 1,-1 1 128,-2 2 1,-1 3-215,0 3 1,-4 1 67,-2 3 1,-2 1 99,-1 5 1,-2 0 51,-4 3 1,-1-1-5,-9 4 0,1-5 54,-4 2 0,4 1-46,-1-1 1,1-2-143,-4-4 1,5-3 99,1-3 1,3-2-660,1-2 207,3 2 297,2-7 1,12 3 93,1-4 1,6 0 161,1 0 1,5 5 9,0 1 0,1-1-113,-3 1 0,-1 1 161,1 6 1,-5-3-97,-1 3 1,-4-3 405,-3-1 0,2 4 24,-5-1 0,-1 1 170,-5-4 1,-4 0-191,-5 0 0,1 1-74,-5-1 0,4 0-526,-4 1 0,2-4 206,-2 0 1,1-3-1252,5 3 1,-1-3 72,5 0-1617,-3 2 2787,0 0 0,0 4 0,0 1 0</inkml:trace>
  <inkml:trace contextRef="#ctx0" brushRef="#br0" timeOffset="10">12402 6527 8179,'-5'0'1638,"-3"0"0,8-3-291,0 0 0,9 0-873,10 3 1,4-1-298,8-3 0,7 2 26,5-4 0,7 0-661,-24 1 1,0 1 0,3 0 0,0 1 112,1 0 0,-1 0 1,1 1-1,-2-1-473,-1 0 0,-1 0 0,24-1-821,-7 4 1,-5-3 1555,-10 0 0,-2 4 1,-11 4-1</inkml:trace>
  <inkml:trace contextRef="#ctx0" brushRef="#br0" timeOffset="11">12532 6806 8179,'-14'0'654,"2"0"1,1 3 2467,2 0-2177,4 1-1061,1-4 514,4 0-114,8 0 1,3-1-71,11-3 0,2-1 20,4-4 0,4 0-56,2-1 0,-2 1-158,-1 0 1,-3 4 303,-3 1-774,2-1 345,-8 4 1,2-2 102,-9 6-409,1 7 156,-12 0 662,3 12-229,-4-3 0,-8 9-179,-5 0 459,-3 4-256,-3 1 0,-3 1 61,1 1-1785,-5-1 1427,6-1 1,-3-2-22,5-6 1,0 1-271,3-5 1,2 0 183,7-6-2415,2-1 1051,4-5 1566,4 1 0,9-5 0,7-1 0</inkml:trace>
  <inkml:trace contextRef="#ctx0" brushRef="#br0" timeOffset="12">13557 6322 8179,'-10'-9'1638,"1"-1"0,3 2 1638,0 2-1794,3 2-1372,-1 0 221,4 3-105,0-3 0,2 11-282,5 2 59,-1 7-101,7-2 0,-3 2-158,-1-1 1,3 0 283,1 0-1806,3 3 1178,-5-4 1,3 4-28,-1-3-1287,-3 3 1193,3-8 0,-3 7-99,-1-5-500,0 1 287,-4-4 1033,0 0 0,-1 1 0,1-1 0</inkml:trace>
  <inkml:trace contextRef="#ctx0" brushRef="#br0" timeOffset="13">13724 6322 8179,'-1'-8'1628,"-2"2"0,2-3 1050,-2 3-1292,-2 2-662,0 0 1,-5 4-281,1 0 0,0 1 3,-1 2 0,1 2-118,0 4 0,-5 5-362,-1 1 1,0 3-313,0 1 0,2-1-333,-2 1 1,0-1-962,0 1 1,1 0 478,5-1 1,3 0-84,0-3 1,3 3 1242,-4-2 0,5 1 0,-2 2 0</inkml:trace>
  <inkml:trace contextRef="#ctx0" brushRef="#br0" timeOffset="14">14264 6629 8179,'-9'-6'1638,"0"0"0,-1 4 392,1-1-1889,0-2 61,3 4-29,-2-4 0,4 4 15,-2-2 0,2 1-140,4-4 1,0 3 300,0-3 135,0-1-224,0 2 0,1-2-153,2 4 1,-2 1-72,2 5 0,-2 2 311,-1 4 0,0 1-294,0-1 0,0 3-268,0 1 1,-1-1-1127,-2-2 0,2-1 681,-2 0 0,2-3-2456,1 1 1490,0-1 289,0-1 1337,4-1 0,1-8 0,4-1 0</inkml:trace>
  <inkml:trace contextRef="#ctx0" brushRef="#br0" timeOffset="15">14637 6071 8179,'0'-15'1143,"-1"-1"1643,-2 3-1909,1 1-117,-2 7-52,4-4-228,-4 8 167,3-3-297,-7 4 0,6 4 148,-4 3-690,4 1 145,-3 1 0,5 4 2,0-1 1,0 5 319,0-2-1347,0 3 758,0-4 1,1 3-48,3-5-1141,1 0 951,8 2 1,-2-7-181,1 2 19,2-5 317,1 4 0,4-7-103,-1 2 496,1-10 67,4 1 0,-1-13 15,3 0-137,2 1 1,-7-8 278,1 4 0,-2-3-109,-3 4 0,-3-2 736,-4 1 1,-4 7 101,-1-1 859,-3 9-1251,-1 3 0,-1 5-285,-3 2 1,-1 9 196,-4 7 0,0 10-141,-1 2 0,1 1-219,0 2 0,-4 3-50,1 4 0,-1 3-476,4 0 0,3-3 270,0-1 1,4-5-741,-1 0 1,2-5 168,1 1 0,0-7-137,0-2 0,0-3-363,0-4 1,1 2 564,2-5 0,-2-2-1413,2-4 2064,2-4 0,-4 6 0,3-3 0</inkml:trace>
  <inkml:trace contextRef="#ctx0" brushRef="#br0" timeOffset="16">16778 6201 8179,'5'-19'0,"-1"5"0,-4 2 0,0 1 0,0 2 2496,0 4-723,0 1-1088,0 4 0,0 7-527,0 2 1,-1 7 78,-2-1 0,2 3-130,-2 0 1,2 2 61,1 2 1,0-3-294,0 3 1,0 1 61,0-1 1,1 2-247,2-2 1,-1-1 175,5-6 1,-4 3 4,3-3 1,0-1-29,3-2 0,-2-2-69,-1-4 702,0-2 0,3-4-235,1 0 1,-1-7 307,0-3 1,1-6-187,-1-3 0,0 0-292,1-6 1,-1 0-270,0-3 0,0 0 205,1 0 1,-1 0-1140,0 0 0,1 1 559,-1 3 0,0 0-1068,1 2 1,2 3-478,0 1 2116,5 3 0,-3 6 0,5 0 0</inkml:trace>
  <inkml:trace contextRef="#ctx0" brushRef="#br0" timeOffset="17">17290 6089 8179,'-9'0'2438,"0"-3"-1547,-1 0 1,4-1-143,0 1 1,0 2-232,-4-2 1,1 2-186,0 1 0,-4 0-217,1 0 1,0 1 80,2 2 0,1 2-375,0 4 1,-1 1 195,1-1 0,3 1-620,0 3 0,3-2 60,0 5 0,3-2-217,3 2 0,3 1 346,3-1 1,3 0 70,1 0 0,-1 1 256,-2-1 0,-1 0-109,0 0 0,-1-2 409,-1-1 1,0-3-144,-4 3 0,0-3 465,-3-1 0,0 1-207,0-1 0,-4 0-25,-2 0 0,1-2-389,-2-1 1,1-4 51,-3 1 1,0 1-752,-1-1 0,1 0 388,0-3 0,-1 0-408,1 0 1,0 0 803,-1 0 0,1 5 0,0 0 0</inkml:trace>
  <inkml:trace contextRef="#ctx0" brushRef="#br0" timeOffset="18">19432 5689 8179,'-1'-15'0,"-2"3"2629,2 2-1729,-8 0-283,8 5-73,-7 1 0,4 12-272,-2 5 1,-3 3-23,3 3 0,1 5-386,-1 4 186,4 0 0,-2 5-728,4-2 0,0 1 321,0 2 0,0 2-941,0-2 1,0 0 573,0 4 0,3-7 724,0 3 0,8-4 0,0-2 0</inkml:trace>
  <inkml:trace contextRef="#ctx0" brushRef="#br0" timeOffset="19">19115 6378 8179,'-6'-3'2900,"0"0"-2209,4-5 0,-2 6-800,4-4 1,1 4 4,2-1 1,6-1 58,7 1 1,6-4-517,6 0 0,4 0 203,6 1 0,2-2-264,0 1 1,4 3 72,-4 1 0,0 2-875,-2 1 1424,-9 0 0,-3 0 0,-7 0 0</inkml:trace>
  <inkml:trace contextRef="#ctx0" brushRef="#br0" timeOffset="20">19199 6583 8423,'6'0'1495,"0"0"0,1 0-887,2 0 1,1 0-167,3 0 1,-3 0-42,2 0 1,2 1-95,-2 2 0,4-1-69,-4 4 1,0-3-72,-6 3 1,1-2-140,-4 2 1,0 3 188,-3 4 0,-1 3 36,-2 0 0,-6 1-199,-7 2 1,-1 3 54,-2-1 1,-1 1-37,-1-3 1,4 0 68,-1 3 0,2-5-190,0 1 1,6-5-192,4-1 0,4-2 154,-1 0 0,4-4-182,5 0 1,2-4 72,11 1 1,0-2-500,8-1 0,0-1 310,7-2 1,1-2-919,2-4 0,1-1 340,3 1 0,0-3 616,2-1 0,3-3 1,-4 1-1</inkml:trace>
  <inkml:trace contextRef="#ctx0" brushRef="#br0" timeOffset="21">20102 6182 8179,'0'-17'0,"0"1"0,0 3 3276,0 4-486,0-1-2164,0 5 53,0 1-356,4 8 1,1 1 136,5 5-1,3 3-379,-2 1 0,6 8-586,-1 0 520,1 4 1,-1-6-351,-1 5 1,0-1 348,0 1 1,2 1-1508,-5-4 1,0-1 656,-6-2 1,1-5-2256,-4-1 1753,4 1 1339,-6-8 0,-5 3 0,-6-9 0</inkml:trace>
  <inkml:trace contextRef="#ctx0" brushRef="#br0" timeOffset="22">20307 6201 8179,'0'-6'1557,"0"0"1,-3 3-1060,0-4 0,-1 5-206,1-1 0,0 2-32,-3 1 0,0 1-1,-3 2 1,-1 6-16,1 3 1,-4 4 15,-3 0 0,2 2-1,-2 0 1,4 2-16,-4 2 1,4-3-742,-4 3 1,4-2-864,-4-2 0,5 1 1559,-1-1 0,4-2 595,2 0-794,4-5 0,-2 6 0,4-2 0</inkml:trace>
  <inkml:trace contextRef="#ctx0" brushRef="#br0" timeOffset="23">20624 6508 8179,'-10'0'3276,"5"-4"-1666,-3-1 0,3 0-1526,-5 2 0,1-1-1358,0 0 1,2 1 619,1 3-1172,0 0 440,1-4 1386,1 3 0,8-3 0,1 4 0</inkml:trace>
  <inkml:trace contextRef="#ctx0" brushRef="#br0" timeOffset="24">21070 6015 8179,'-4'-14'1492,"0"1"146,-2-3 0,2 6-1001,4 4-485,0 4 502,0-7-417,0 8 0,0 11-188,0 5 1,1 7-604,2-6 0,2 1 459,4 2 0,1-2-913,-1-1 0,3 0 148,1-3 1,0-1 266,0-2 0,-2-1 408,5 0 0,-4-4-75,4-2 0,-1-4 734,4-5 1,-2-4-351,-1-9 0,0-4 968,-3-1 0,2-4-477,-2-3 0,-2 3 330,-5 0 1,2 1-167,-5 5 0,0 5 649,-3 4-1252,0 7 0,-1 3 83,-2 6 1,-4 7 106,-5 9 0,2 4-122,-3 5 1,0 4-252,0 2 0,1 0 107,3 3 0,-1-5-1229,1 6 0,4-3 101,2 2 1,2 0-421,1 0 1,0-3 139,0-3 0,3-7 642,0-2 1,3-2-1056,-3-2 1721,4-3 0,-2 0 0,1-5 0,-2-3 0</inkml:trace>
  <inkml:trace contextRef="#ctx0" brushRef="#br0" timeOffset="25">5130 8156 8159,'-19'-8'0,"-2"2"0,9-7 0,3 6 2233,6 1-1448,2 4 0,10-1-988,7 6 0,12 2-12,12 4 1,9 1 46,-19-6 1,2 1 0,1 0 0,2-1-395,4 1 0,3 0 0,8-2 0,2-1 517,-12-1 0,0 0 0,1 0 0,6-1 0,0 1 0,2-1-306,-9 0 1,0 0 0,1 0 0,-1 0-1,3 0 1,0-1 0,0 1 0,0-1 318,3 0 0,0-1 0,1 1 1,0-1-1,3 0 0,0-1 1,0 1-1,0-2-224,2 0 0,-1 0 0,1-1 0,1 0 0,-9 1 0,0 0 0,1 0 0,0 0 0,1 0 230,1 0 0,0 0 1,1-1-1,1 1 1,-2-1-1,2 1 1,-1-1-1,0 0 1,0 1-1,1-1-110,1-1 0,1 1 0,0-1 0,0 0 0,0 1 1,-7 0-1,-1 0 0,1 1 0,0-1 0,0 0 1,1 1 124,0-1 0,1 0 0,0 1 0,0-1 0,1 0 1,-1 1-1,1-1 0,1 0 0,-1 0 0,1 1 1,0-1-1,0 0-48,1 0 1,1 0 0,-1-1-1,1 1 1,0 0 0,0 0-1,-1-1 1,-1 1 0,1 0-1,0-1 1,0 0 0,0 1 58,2-1 0,-1-1 0,1 1 0,0 0 0,0 0 0,0-1 0,0 1 0,0 0 0,0 0 0,1-1 0,-1 1 0,1 0 13,-7 1 0,1-1 0,-1 1 0,1 0 0,0-1 0,0 1 0,-1 0 0,2 0 0,0-1 1,0 1-1,0 0 0,0-1 0,0 1 0,0 0-2,2-1 1,0 1 0,1-1-1,-1 1 1,1 0 0,-1 0 0,0-1-1,-1 1 1,0 0 0,0 1 0,1-1-1,-1 0 1,0 0 0,0 0 34,2 0 0,-1 0 1,1 0-1,-1 0 0,1 0 1,0 1-1,0-1 1,0 1-1,0-1 0,0 1 1,0 0-1,0 0 1,0 0-1,1 0-21,0 0 1,1 0-1,0 0 1,-1 0-1,1 0 1,1 0-1,-1 0 1,-6 1-1,0 0 1,0 0-1,0 0 1,0 0-1,0 0 1,1 0-1,-1 0 7,1 1 0,0-1 0,1 1 1,-1 0-1,1-1 0,-1 1 0,0 0 1,1 0-1,-2 0 0,1 0 0,0 0 1,-1 0-1,1 0 0,-1 1 0,1-1 1,0 0 1,1 1 1,-1-1 0,1 0-1,0 1 1,-1-1 0,1 1 0,0-1-1,0 1 1,0 0 0,-1 0 0,1 0-1,-1 0 1,1 1 0,0-1 0,0 0-1,0 1 1,0-1 0,1 1 0,0-1 0,0 1 0,0-1 0,0 1 0,0 0 0,0 0 0,0-1 0,1 1 0,0 0 0,-1 0 0,1 0 0,0 0 0,0 0 0,0 1-29,1-1 1,-1 0 0,1 0 0,0 1 0,0-1 0,0 0 0,0 1 0,0 0 0,-2-1 0,1 1 0,0 0 0,-1 0 0,1 0 0,-1 0 0,1 1 0,0-1-3,0 0 0,1 1 0,0-1 0,0 1 0,0-1 0,0 1 0,0 0 0,-1-1 1,1 1-1,-1 0 0,0 0 0,0 0 0,0 1 0,0-1 0,0 0 0,1 0-26,-1 0 0,1 0 0,0 0 1,0-1-1,0 1 0,0 0 0,0 0 1,-1 0-1,1 1 0,0-1 0,-1 1 1,1-1-1,0 1 0,0 0 0,-1-1 1,1 1 13,-1 0 0,1-1 1,0 1-1,-1 0 0,1 0 1,-1-1-1,0 1 0,0 0 1,-1 0-1,-1-1 1,1 1-1,-1 0 0,0 0 1,0-1-1,0 1 0,0 0-21,0-1 1,0 0 0,0 1 0,0-1 0,-1 0 0,1 1 0,0-1 0,-1 0 0,6 1 0,0 0-1,-1-1 1,1 1 0,-1-1 0,1 1 0,-1 0 28,0-1 0,0 1 0,0 0 0,0 0 0,0-1 0,0 1 0,-1-1 0,0 1 0,0 0 0,-1-1 0,1 1 0,-1-1 0,0 1 0,0-1 3,-1 0 0,-1 1 0,0-1 0,0 0 1,-1 0-1,1 0 0,-1 1 0,0-1 0,0 0 1,0 1-1,-1-1 0,1 1 0,-1-1 1,-1 0 26,6 0 0,-1 0 0,-1 0 0,1 0 0,-1 0 1,0 1-1,-1-1 0,0 1 0,0 0 0,-1-1 1,1 1-1,-1 0-21,-2 0 0,0-1 1,1 1-1,-2 0 1,1-1-1,0 1 1,7-1-1,-1 1 1,1 0-1,-1-1 0,-1 1 54,-2 0 1,0-1 0,-1 0 0,0 1-1,-1-1 1,-2 1 0,0 0 0,-1-1 0,0 1-1,-1 0-37,7 0 1,-1 0-1,-2 0 1,1 0-1,-4 0 1,-1 1-1,-1-1 1,0 0-39,10 0 0,-1 0 1,-2 0-1,-5 0 0,-1 0 1,-2-1-135,12 2 0,-4-1 0,-9-1 0,-3 1 86,-8-2 1,-3 1 59,7-1 0,-10 3 0,-13-4 0</inkml:trace>
  <inkml:trace contextRef="#ctx0" brushRef="#br0" timeOffset="26">5624 9274 8017,'-10'0'1973,"1"0"-1919,4 0 802,-3 0-496,7 0-32,-8 0-108,8-5-143,-3 0 179,4-4 37,0 4-173,0-3 1,0 5 255,0-3-97,0 4-162,4-2 61,-3 4-297,8 0-12,-4 0-416,0 0 308,3 4-832,-3 1 0,2 2 488,-1-1 1,-3-4-1419,3 1 2001,0-2 0,4-1 0,-1 0 0</inkml:trace>
  <inkml:trace contextRef="#ctx0" brushRef="#br0" timeOffset="27">6108 8687 8170,'0'-9'2837,"-1"-1"-1323,-2 1-750,2 0 1,-3 3 232,4-1-137,-5 5 1,1 5-340,-2 7 0,-1 5-366,4 1 0,-4 5-77,0 4 0,2 2-154,-1 1 0,3 0-730,-3 0 0,3 1 545,-4 2 1,5-2-1239,-1 2 1,1-3 627,-1-3 1,2 2-109,-2-3 0,2-1 430,1-1 0,0-3 549,0-4 0,4-1 0,1-5 0</inkml:trace>
  <inkml:trace contextRef="#ctx0" brushRef="#br0" timeOffset="28">6285 8817 8170,'0'-9'1558,"-1"0"-1208,-2-1 1,2 4 1134,-2 0 1,0 4 168,0-1 102,2 2-485,-3 1-1310,4 4 1,1 2-237,2 7 0,3-2-531,3 4 0,1 0 553,3 0 0,-3 3-620,2-2 1,-1 1 227,-2 2 1,0-2 302,1-1 1,-2 1 97,-2-1 1,-1 1 282,-2-2 0,-2 3-13,3-3 0,-8-1-37,-2-2 1,-2-2-633,-1 0 0,-4-1 262,1 0 0,-1-4-1391,4-1 1772,0-3 0,-5-1 0,0 0 0</inkml:trace>
  <inkml:trace contextRef="#ctx0" brushRef="#br0" timeOffset="29">6303 8827 8170,'0'-10'0,"0"1"0,0 0 950,0-1 0,1 1-540,3 0 0,1 0 812,4-1 0,3 1-935,1 0 0,3-1-44,0 1 1,2 0-261,0-1 0,4 1-441,0 0 0,2 4-1181,-2 1 1,5 2 1534,1-1 0,4 2 0,5-3 0</inkml:trace>
  <inkml:trace contextRef="#ctx0" brushRef="#br0" timeOffset="30">6778 8715 8170,'-8'5'0,"4"2"0,-9-4 0,5 5 1378,-4-2 0,1 2-339,2 2 0,0 3-65,0 2 0,0 4-640,3 3 1,2-3-92,4 3 1,5-2-212,4-2 0,9 4 90,7 0 1,-1 0-315,0-4 0,0 0 231,1-3 0,-2 3-425,-5-3 1,-3-1-38,-3-2 1,-5-1 167,-4-2 1,-3 1-107,-3 3 0,-4-4 130,-5 0 1,1 1-651,-5-4 0,0-2 366,-2-1 1,3-2-378,3-1 0,-1-2 892,0-4 0,-3-4 0,1-9 0</inkml:trace>
  <inkml:trace contextRef="#ctx0" brushRef="#br0" timeOffset="31">6797 8762 8170,'0'-15'0,"4"-2"578,2 5 0,4-4 829,2 0 0,4 3 680,5 0-1417,3-1 1,4 2 203,0-3 1,0 3-362,0 0 1,3 2-570,0 0 0,2 2 108,-5 2 0,1-1-1352,-7 3 1,0-2 896,0 3 0,-2 0-1913,1 3 2316,-1-4 0,-1 3 0,-1-3 0</inkml:trace>
  <inkml:trace contextRef="#ctx0" brushRef="#br0" timeOffset="32">12560 9143 8170,'-5'0'2329,"-3"0"-701,7-4-382,-3 3-1006,4-3-62,0 0 1,4-1-77,2-5 1,3 1 171,4 0 0,-2-1-156,5 1 0,-4 0 0,4-1 1,-5 2-62,1 2 0,-1-1 393,-2 4-174,0 0 155,-3 3 0,1 1-75,-4 2 0,-1 2-305,-5 4 0,1 0 142,-4 1 0,0-1-177,0 0-368,-2 1 0,4-1-477,-2 0 0,0-2-2448,3-1 1501,2-4-1391,-3 6 3167,4-7 0,0 3 0,0-4 0</inkml:trace>
  <inkml:trace contextRef="#ctx0" brushRef="#br0" timeOffset="33">13203 8510 9544,'0'-19'3092,"-1"3"-2935,-2 4-397,2-1 40,-8 12 1589,8 1-897,-3 9 1,1 6 21,0 3 414,-4 9-501,6-2 1,-7 10-160,5-4 0,-3 4-284,3-4 0,-1 3-911,1-3 686,2 4 1,-4-6-22,1 2 1,3-2-81,-2-1 0,1-3-1188,-1 0 0,2-8 593,-2 2 0,2-7-1407,1 1 2344,0-3 0,4-1 0,1 1 0</inkml:trace>
  <inkml:trace contextRef="#ctx0" brushRef="#br0" timeOffset="34">13519 8566 8170,'-8'-1'1638,"2"-2"0,-2-1 0,1-3 0,0 2-849,1 2-424,-2 2 1,7-3 601,-4 4 426,5 0-1934,9 0 494,1 0 0,10-1-461,1-2 403,3-2 1,5-1-219,2-1 1,-2 1 193,2-3 0,-2 3 73,-1-1 0,-4 5-12,-2-1 1,-4 2 196,-2 1 1,-4 5-56,-6 5 1,-1 3 581,-5 6 0,-5 3-106,-1 3 1,-6 2 90,-4 1 0,2 0-587,-2 0 0,2 0 158,-2 0 1,0-1-822,3-2 1,-2-3 396,2-3 0,1 0-927,3-1 1,0 1 530,3-1 1,-1-3-562,4-3 0,0-1-1291,3-2 991,0 0 1,4 0 1468,2-3 0,7-6 0,1-5 0</inkml:trace>
  <inkml:trace contextRef="#ctx0" brushRef="#br0" timeOffset="35">14190 8501 8170,'0'-18'1638,"0"3"0,0 1 283,0 5-1914,0 4 1,-1 1 207,-2 4 1,1 2 905,-5 4 0,1 4-483,-3 9 0,-1 4 43,1 1 1,0 3-330,0 1 1,-2 1-382,-1 2 0,1-2-696,-1 2 1,2 1 543,0-1 0,1-3-1419,0-3 0,3-4 763,-1 1 0,5-1-455,-1-2 1,2 1 590,1-8 1,1-1 700,2-4 0,2-3 0,5-4 0</inkml:trace>
  <inkml:trace contextRef="#ctx0" brushRef="#br0" timeOffset="36">14432 8389 8170,'-6'0'1222,"-1"0"1,4 0-573,-3 0 1,0 4 334,-3 2 0,-1 7-371,1 2 0,3 3-510,0 1 1,3-1-313,0 1 1,6-1-418,4 1 0,5-1-370,4-3 0,5-2 567,4-7 0,1-2-247,-1-4 1,2 0 152,-2 0 0,0-5 493,0-5 1,1-3-80,-4-6 0,0 0 685,-4-3 1,-3 2-140,-3-1 0,-2 1 96,0 1 0,-4 4 1266,0-1-628,-4 9-566,2-1 1,-8 9-163,-2 2 0,-2 7 57,-2 9 0,0 1-88,-2 4 1,1 4-496,-1 3 1,2 0-89,0-3 0,1 1-43,0 2 1,2-1-1123,1 4 0,4-4 638,-1 1 0,2 2 291,1-2 1,0-1 405,0-6 0,-4 3 0,-1-3 0</inkml:trace>
  <inkml:trace contextRef="#ctx0" brushRef="#br0" timeOffset="37">18957 8976 8170,'-8'-1'3276,"1"-2"-965,-1 1-1305,3-2-555,0 0 1,0 3 199,2-2-331,1 2 76,-2 1-380,4-4 24,0 3 0,4-7-518,3 1 0,4 0 388,1 1 1,5-2-122,-1 1 0,0 0 78,0 1 1,-3 2 353,-4 4 1,1 0-156,-1 0 469,0 0 0,-4 4-174,-1 2 0,-3 2-39,-1 2 0,-1-1-613,-3 0 1,2 1 263,-4-1 0,1 0-1862,-1 1 1433,-2-1 0,7-3-2821,-3 0 1139,-1-4 2138,4 3 0,1-5 0,5 0 0</inkml:trace>
  <inkml:trace contextRef="#ctx0" brushRef="#br0" timeOffset="38">19637 8566 8170,'0'-9'1139,"0"-1"0,0-2-228,0 0-1156,4-1 160,1 4 1,5-1 437,3 1 1,1 0 764,5 0 1,0 0-385,3 3-249,-2-2-182,3 7 1,-8-3 123,1 4-433,-1 0 188,0 4 1,-2 1-292,-4 4 116,-3 5-80,2 0 0,-7 5-240,2-1 283,-2 1 0,-5 1-49,-2 1 1,-4 3-18,-2 4 1,-3-1 311,-3-2 1,-1 1-111,1-5 0,-2 5 169,-2-1 1,1-2 1,-3-1 1,3-3-84,-1 0 1,4 0-40,2-1 0,4-3-103,5-3 0,3-5-171,4 0 0,2-4 68,5 3 1,1-4-92,11 1 0,1-2 95,8-1 1,4 0-76,2 0 1,4-1 49,2-2 0,-1 1-474,5-4 0,-2 3 184,2-4 1,-6 5-102,-4-1 0,-5 2-613,-1 1 0,-2-3 450,-8 0 0,2 0-1810,-8 3 2436,1 0 0,0 0 0,2 0 0</inkml:trace>
  <inkml:trace contextRef="#ctx0" brushRef="#br0" timeOffset="39">6667 10856 8125,'-6'-4'0,"-2"0"1768,2-2-586,2 2-1247,-5 4 62,8 8 1,-3 7-76,4 9 257,0 7 1,0 7-471,0 5 0,-1 4 313,-2 2 0,-1 0-279,1-23 1,0 1 0,-5 21 289,1 2 0,0-5-706,1-2 1,-1-8-33,4-1 1,-1-8-618,4-4 1322,0-2 0,0-5 0,0 1 0,0-1 0</inkml:trace>
  <inkml:trace contextRef="#ctx0" brushRef="#br0" timeOffset="40">6303 10903 8125,'5'-44'397,"1"3"1,3 2-46,4 8 0,1 4-474,5 5 1,3 3 89,3 0 0,5 1 349,1 3 1,1 6-112,-1 5 1,2 3-19,5 1 1,-1 1-109,0 3 1,-4 4-159,-2 4 1,1 6 96,-1 0 0,-4 2 44,-5 5 1,-3-4-78,-4 0 0,-5 2 55,-7-1 0,-2 3-93,-1-4 0,-4 5 108,-3-1 1,-5-2 1,-4-1 1,-2 0-53,-4 0 0,1-4-12,-3-6 0,3-2-644,-1 0 0,-1-2 278,2-2 0,2-3-1121,3-6 1493,5-2 0,-2-4 0,3-1 0</inkml:trace>
  <inkml:trace contextRef="#ctx0" brushRef="#br0" timeOffset="41">7253 10531 8125,'1'-10'0,"2"1"0,-2 3 1440,2 0-643,-2 3-534,-1-1 338,0 13 0,-4 1-189,-2 9 1,-2 3 142,-1 3 1,-4 7-140,1 5 0,-5 3-789,2 6 1,-3 1 308,9-20 1,-1 2 0,2-2-1,1 2-88,-1 3 1,0 1-1,3-5 1,-1 0-59,-1 1 0,2 1 0,-2 20-458,4 0 0,2-7-58,1-2 1,0-7 343,0-3 0,7-5-902,3-1 1,5-5 1283,1 2 0,5-2 0,0-2 0,0 1 0,-1 0 0</inkml:trace>
  <inkml:trace contextRef="#ctx0" brushRef="#br0" timeOffset="42">7542 11294 8105,'-6'0'420,"-1"0"1,5-1-114,-1-2 1,-1 1-318,1-4 1,0-5 81,3-4 0,0-5-11,0-5 0,1-2 81,2-10 0,3-6-62,0 17 0,1-1 0,-1-2 1,1-1-197,1-1 1,0 0 0,1 1 0,0 0 167,0 0 1,1 1-1,-1 1 1,0 0 21,2 1 0,0 1 0,0 2 0,1 0 0,10-17 0,2 10 37,-2 13 1,-3 4 61,-4 8 1,-3 2-44,0 4 1,-3 1-222,-2 2 0,1 5 137,-2 5 1,-1 3 279,2 0 0,-5-1-328,1 4 1,-2-1-87,-1 6 1,0-3-84,0 1 0,-8 1 103,-1-2 1,-6 2 146,-1-1 0,-1-3-119,-2 3 0,0-5 239,1-2 0,2-2-125,1 2 1,0-7 42,0 2 0,1-6-13,5 2-456,4-4 252,1 6 1,5-2 102,2 3 1,3 1-27,6 3 0,0-2 7,3 5 1,-2-2-21,2 2 0,-2 1-1,2-1 1,-2-2-292,2 2 1,-4-2 106,2 2 0,0-2-600,0-1 1,0-3 102,0 2 0,-3-1 718,2-2 0,3 4 0,-1 2 0</inkml:trace>
  <inkml:trace contextRef="#ctx0" brushRef="#br0" timeOffset="43">8091 10987 7990,'-4'-5'2105,"2"-3"-1083,-4 5-1048,4-4 364,-2 6 83,4-3 31,0 0-420,0-1 1,4-4 156,2 3 1,5-2-93,2 2 0,2 0 128,-2 0 1,3 3-281,0-3 0,-3 4-72,0-1 0,-3 2-187,-1 1 176,0 0 1,0 1 68,-3 2 1,-2 2 262,-4 4 1,-1 2-110,-2 1 1,-2 2-20,-5 1 1,-2 2-22,0-5 0,-4 4 1,4-4 1,-4 0-78,4-2 0,-1-1-124,4 0 1,3-3-847,0 1 443,4-5 178,-3 2 0,10-4 67,1 0 0,3 1 229,4 2 1,0-2-135,2 2 1,3-1 175,-2 1 0,0-1 52,0 5 0,0-4 192,-3 3 0,-1 0 244,-3 3 1,0 1-176,-3-1 0,-2 4 204,-4-1 0,0 4-175,0 0 0,-4 5 78,-2 0 0,-7 1-104,-2-3 0,-3-1-341,-1 1 1,1-1-84,-1-3 1,1-1-128,-1-5 0,5-1-2575,1-2 2093,7-2 0,3-9 759,6-4 0,6-13 0,6-7 0</inkml:trace>
  <inkml:trace contextRef="#ctx0" brushRef="#br0" timeOffset="44">8603 10521 7990,'0'-9'1638,"0"4"0,-3 2-351,0 6 1,-1 7-633,1 9 1,-1 5-241,-3 7 0,-1 6-159,2 6 1,-5 6-447,-2 1 1,7-24 0,0 1 32,1 0 1,0-1-1,1 1 1,0 1 148,1 0 0,0 0 0,-1-1 0,0 0-1227,-3 22 1,3-3 260,1-9 0,2-4-272,1-2 0,0-2 196,0-1 1,0-4 482,0-2 1,1-4 566,2-2 0,-2-3 0,3-4 0</inkml:trace>
  <inkml:trace contextRef="#ctx0" brushRef="#br0" timeOffset="45">9227 10810 7990,'0'-9'1428,"0"-1"1,-3 1-83,0 0-203,-4-1-704,6 1 0,-8 3 127,3 0 0,-2 3 90,-2-4 0,-2 5-49,0-1-445,-5 2 7,3 1 0,-8 7-231,0 3 60,-4 5 0,4 4-195,-3 6 1,-1 3 253,4 3 1,-1-1-321,2 4 1,5-3 133,1 3 1,6-4-535,3 1 0,4-2 261,-1-1 0,7-4-102,5-3 1,4-2-536,2-3 1,6-2 459,-2-2 0,5-2-362,1-1 1,3-4 361,3-5 0,-1 0 579,4 0 0,1-4 0,2-1 0</inkml:trace>
  <inkml:trace contextRef="#ctx0" brushRef="#br0" timeOffset="46">9478 10577 7990,'-9'-18'2622,"4"3"-1927,-3 2-742,7 7 0,-2 2 637,6 4 0,2 8-229,4 1 1,5 9-93,1 1 1,3 7-150,0 2 1,1 1-195,0 5 0,-1 3-237,1 4 1,-4 4 288,1 2 0,-6 0 76,-5-21 1,-1 1 0,2 24 4,-6-2 1,-6 0-60,-3-9 0,-4 0 28,-6-6 0,0-3-113,1-6 1,-1-4 99,1-5 1,3-4-1835,3-6 872,1 3-1654,6-8 2601,1 3 0,0-12 0,-1-3 0</inkml:trace>
  <inkml:trace contextRef="#ctx0" brushRef="#br0" timeOffset="47">9944 10912 7990,'5'0'1638,"3"-4"0,-2 2 0,3-4 0,4 4-659,3-1 1,3-1-908,2 0 0,4-2 117,6 3 0,-1 0-538,4 3 0,-4 0 280,1 0 1,-3 0-1131,-3 0 0,1 0-2,-4 0 0,-2 0-426,-4 0 0,-6 3 1627,-4 0 0,-8 5 0,1-3 0</inkml:trace>
  <inkml:trace contextRef="#ctx0" brushRef="#br0" timeOffset="48">10009 11154 8993,'-5'0'1214,"1"0"424,4 0 0,8 0-902,5 0 1,6 4-321,3-1 0,4 0-645,-1-3 1,2 0 241,0 0 0,2 3-1151,2 0 0,-2 0 662,2-3 0,-3 1-321,-3 2 0,-1-1 797,-2 4 0,-7 1 0,3 2 0</inkml:trace>
  <inkml:trace contextRef="#ctx0" brushRef="#br0" timeOffset="49">12542 10819 10287,'0'-9'1537,"0"4"-1311,0 1-50,0-1 219,0 4 112,0-3-451,0 0 1,1 3-186,2-2 0,2-1 97,4 1 1,-2-3-122,-1 2 0,-1 0 155,1 1 0,2 2 100,-1-2 73,-3 2 1,3 5 245,-4 2 1,0 3-452,-3 0 0,0 0-302,0 1 0,0 2-825,0 0 0,-3 1 586,0-4 1,0-3-733,3 1 0,1-5 1303,2 1 0,2 2 0,5 0 0</inkml:trace>
  <inkml:trace contextRef="#ctx0" brushRef="#br0" timeOffset="50">13063 10335 7990,'-10'-4'0,"-3"-2"0,3 1 0,-2-2 0,4 2 0,2-1 0,4 1 0,-1 2 0,2 2 0,5-7 0,2 5 0,3-3 1638,0 3 0,4-3-617,3 3 1,1-4-587,2 4 0,3 0-971,0 3 1,2 1 129,-2 2 1,-1 3 255,-6 3 1,3 4 7,-3 3 1,-2 1-5,-4 2 1,-4 1-2,-5 1 0,-4 4-66,-2 6 1,-8-2-125,-4 2 0,-2 1-54,-5-1 0,2 0-4,-2-3 1,2-5 1346,4-4 0,5-5 367,1-4 1,6-4-806,1 0 0,5-4-444,1 1 1,2-2-199,7-1 1,3-1 6,6-2 0,2 2 43,2-2 1,-2-1 46,5 1 0,3-1-124,3 0 0,1 3 76,-1-2 1,-1-1-536,4 1 0,1-1-98,2 1 0,0 2-466,0-2 0,1 2-181,-1 1 1359,0 4 0,0 0 0,1 4 0,-1 1 0,0 5 0,0 2 0</inkml:trace>
  <inkml:trace contextRef="#ctx0" brushRef="#br0" timeOffset="51">10875 11443 8022,'-24'-13'1221,"3"-3"228,5 3 0,9 3-1536,10 7 1,11 3 74,14 3 0,11 4 1,10 5 1,-20-7 0,0 0-427,6 2 1,2-1 0,7-1 0,4 0 388,-13-2 0,1 0 1,1 0-1,7 1 0,1-1 1,1 0-336,3 0 1,0 0-1,2 0 1,-10-1-1,1-1 1,0 0-1,1 0 339,2 0 0,1 0 0,0 0 0,0-1 0,3 1 0,1-1 0,-1 0 0,1-1-73,0 1 1,1-1 0,-1 0 0,1 0 0,0 0 0,0 0 0,1 0-1,-1-1-222,-2 0 1,-1 0 0,1-1 0,0 1 0,2-1-1,1 1 1,0 0 0,0-1 270,-8 1 1,0 1 0,0-1 0,1 0 0,-2 0 0,10 0-1,0-1 1,-1 1 0,0 0-89,-8 0 0,-1 0 0,1 0 1,0 0-1,-1 0 0,9 0 0,0-2 1,0 1-1,0 0 159,-10 0 1,0 1 0,1-1-1,-1 1 1,0 0 0,9-1 0,-1 0-1,1 0 1,-1 0 26,1 1 1,0 1-1,0 0 1,-2-1-1,-4 0 1,0 0-1,-1 0 1,-1 1 27,-1 0 1,-1 0 0,0 1 0,0-1-1,10-1 1,-1-1 0,0 1 124,-3 1 1,-1 0-1,0 0 1,-1 0-1,-1 0 1,0 0-71,-4 1 1,-1 0-1,0 0 1,13 0-1,-2 0 150,-4 0 1,-2 0-1,-4 1 1,-2-1-341,-4 1 1,0 1 0,-5 2-1,0 1 93,-2 0 0,-1 2-16,10 10 0,-2-3 0,-12 5 0,-1-1 0</inkml:trace>
  <inkml:trace contextRef="#ctx0" brushRef="#br0" timeOffset="52">10680 12663 8755,'-10'-5'1582,"4"-1"-1143,0 3-351,0 2-403,0-3 261,-2 4 1097,7 0-3769,-3 0 2131,12 0 1,-2 3 594,7 0 0,-3 0 0,0-3 0</inkml:trace>
  <inkml:trace contextRef="#ctx0" brushRef="#br0" timeOffset="53">11052 12197 8080,'-3'-13'474,"0"-3"0,0 3 696,3 0 1,0 3-687,0 1-308,0-5 0,1 5 68,2 0 1,2-1 4,4 4 0,4-2-106,-1-1 0,5 3 91,-2 3 1,0-1-173,0 1 0,1 0 125,2 3 0,0 5-444,-3 4 0,2 2-13,-5 4 1,1-1 46,-4 4 1,-4-1 130,-2 5 1,-2 1 75,-1 2 1,-4 0 118,-2 3 1,-3-5-65,-4 5 1,-1-2 61,-5 1 1,-2 1-1,-1 0 1,0-4 17,3-2 1,4-2-95,-1-2 0,8-3-186,-1-3-169,6-2 223,-1-4 0,9-2 171,4-4 1,1-1-82,6-2 0,-2 1-142,2-5 1,5 4 75,-3-3 1,3 3-150,-2-3 1,0 1-247,3-2 1,1-1-315,2 2 0,1 1-389,-1-2 1,2 1 1180,1-3 0,4-5 0,1 0 0</inkml:trace>
  <inkml:trace contextRef="#ctx0" brushRef="#br0" timeOffset="54">11862 12104 8080,'-9'-4'1258,"3"-1"275,-1-5 1,4 4-1056,-3 0-314,4 4 391,-2-2 0,1 5-99,0 2 1,-1 2-413,4 4 0,-1 5 127,-2 1 0,2 6-335,-2 1 1,2 4 184,1-1 0,0-2-901,0 2 0,0 0-141,0 3 0,1 0-227,2 0 0,-1-3 298,5-1 1,-5 0 92,1 1 857,-2-2 0,3-5 0,1 1 0</inkml:trace>
  <inkml:trace contextRef="#ctx0" brushRef="#br0" timeOffset="55">11741 12374 8080,'-4'-6'0,"-2"0"0,1-1 2551,-3-2-787,7 4-883,-3 1 306,4 0-685,0 3 1,4-3-224,2 4-200,7-5 1,1 3-801,5-4 0,1 3 481,1-3 0,3 3-391,4-3 0,0 0 347,0 0 1,3-2-2595,0 2 2878,0-3 0,-3 0 0,0 0 0</inkml:trace>
  <inkml:trace contextRef="#ctx0" brushRef="#br0" timeOffset="56">12495 12495 8080,'-9'0'1578,"0"0"0,-1 1-288,1 2-1507,0-2-1230,-1 3 672,5-4-163,1 0-150,4 0 1,7 0 1087,3 0 0,5-4 0,0-1 0</inkml:trace>
  <inkml:trace contextRef="#ctx0" brushRef="#br0" timeOffset="57">12989 11983 8080,'-6'-4'0,"-2"3"2870,2-2-1915,2 2 1,-4 1-422,1 0 0,2 5-78,-1 4-1041,0 5 362,1 4 1,-4 5 65,3 2 720,-2 6-309,-1-2 0,2 7-206,1-2 1,3-1-241,-3 1 0,3-4 198,-4 2-1756,5-4 1146,-2-4 0,4 0-1748,0-2 1594,0-7 0,0 6-250,0-9 1008,0 1 0,0-4 0,0 0 0</inkml:trace>
  <inkml:trace contextRef="#ctx0" brushRef="#br0" timeOffset="58">13193 12113 8080,'-6'-3'0,"0"0"684,0 0 0,-3 0 954,-1 0 0,1 0-217,0 3-801,-1 4 0,2 1-761,2 4 0,2 5 168,4 1 0,0 0-637,0 0 0,1 4 356,2 3 0,5-1-210,5-2 1,0 3 152,-1 0 1,0-1-15,3-2 0,-3-2 290,0-1 1,-5 1-126,0-5 1,-5 3 453,1-2 0,-3-1-152,-3-2 1,-3 1-381,-3-2 1,0 3 103,-1-6 0,-2 1-1111,0-1 0,-1 0 70,4-3 1175,0-2 0,-1-1 0,1-6 0</inkml:trace>
  <inkml:trace contextRef="#ctx0" brushRef="#br0" timeOffset="59">13110 12216 8080,'0'-15'0,"0"2"1129,0 4 0,1-1-474,2 1 0,2 0-393,4-1 0,2 1-62,1 0 0,-1-1 37,5 1 1,4 0-1287,4-1 0,0 5 553,1 2 0,0 1-1784,3-1 2280,0 2 0,4-7 0,1 3 0</inkml:trace>
  <inkml:trace contextRef="#ctx0" brushRef="#br0" timeOffset="60">13585 12132 8650,'-5'6'1404,"-1"0"1,1-2-906,-1 2 1,1 0-23,-2 3 1,0 4-98,4-1 0,0 5-626,3-2 1,1 3-15,2 0 0,6 2-229,7 2 1,2-2 166,0 5 0,0-4 168,-3 1 1,1-3 86,-7 0 1,1 3-32,-6-1 0,-1-2 420,-3-3 0,-2-1-155,-5 4 0,0-2-95,-8-1 0,2-3-452,-2-3 1,3-4-559,0 0 1,2-4 937,0 1 0,1-10 0,0-3 0</inkml:trace>
  <inkml:trace contextRef="#ctx0" brushRef="#br0" timeOffset="61">13594 12151 8080,'0'-10'0,"0"1"1638,0 0 0,1 0 0,2 3 0,2-1-521,4 4 0,5-3-554,1 3 1,7-4-407,3 4 0,6-3-441,3 3 1,2-1-650,2 1 0,2 2-129,0-2 1,4 1 745,-4-2 1,5-1 0,-3-4 0</inkml:trace>
  <inkml:trace contextRef="#ctx0" brushRef="#br0" timeOffset="62">14450 12132 8080,'1'-10'1638,"3"-3"0,-3 6-148,2-2-1460,-2 1 1377,-1 3-454,0 1-513,0 12 0,0-1-138,0 5 1,0 3-331,0 0 0,0 3-312,0 0 0,0 1-314,0 0 0,0-1-249,0 1 0,0-1 483,0 1 1,0 0-1084,0-1 0,0 4 700,0 0 1,-1-2 802,-2-4 0,-7 6 0,-4-3 0</inkml:trace>
  <inkml:trace contextRef="#ctx0" brushRef="#br0" timeOffset="63">14357 12309 8080,'3'-6'1716,"1"0"-1201,3-1 0,-2 1 725,4 0 0,1 4-572,-1-1 0,3-1-378,1 0 0,3-2-56,0 3 1,1-4-348,2 1 0,4 1 168,2-2 1,3 1-3044,3-3 2988,-2 0 0,3-1 0,-4 1 0</inkml:trace>
  <inkml:trace contextRef="#ctx0" brushRef="#br0" timeOffset="64">15084 12644 8080,'-1'-5'0,"-3"2"2199,3-2-898,-7 4-2895,7-8 458,-3 8 163,4-7 1,0 6 972,0-4 0,4 0 0,1-4 0</inkml:trace>
  <inkml:trace contextRef="#ctx0" brushRef="#br0" timeOffset="65">15521 12002 8080,'0'-7'3276,"0"1"-2856,-4 4-395,3-2 368,-3 8-218,0 6 0,2 8-36,-5 7 1,2 3-35,-1 3 0,-2 2 11,2 4-958,-3 1 898,4 3 0,-3-4-849,2 0 541,2 1 1,-4-10-352,5 0 0,0-2-502,3-4 1,-3-4-830,0-6 1934,0-2 0,3 0 0,4-9 0,1-2 0</inkml:trace>
  <inkml:trace contextRef="#ctx0" brushRef="#br0" timeOffset="66">15698 12085 11724,'-5'0'590,"1"0"0,5 0-488,2 0 0,3 0-210,7 0 0,4-1 113,5-2 1,4 1 55,-1-4 0,0 4 88,0-1 0,1 2-151,-4 1 1,-4 1 76,-2 2 1,-9 3 199,-1 7 0,-4 2 290,-2 7 1,-4 3-176,-2 6 1,-3-3-500,-4 0 1,0 2 122,-3-6 0,0 5-864,3-4 0,1-2 460,3-1 0,-1-3-454,1 0 0,1-2-217,2 1 1,-2-5 1060,5 2 0,0 1 0,3-2 0</inkml:trace>
  <inkml:trace contextRef="#ctx0" brushRef="#br0" timeOffset="67">16257 12039 9333,'-5'-1'860,"1"-2"0,2 2-361,-1-2-69,2 2 1,-7 6-5,2 4 1,1 2-118,-2 8 0,2-1-176,-1 7 1,-2-4-137,2 4 0,0 0-301,0 3 1,1-1 274,-1-2 1,-1 0-908,3-3 1,0 0 480,1-4 0,2-3-1021,-2-3 398,2-1 1078,1-2 0,4-4 0,1-1 0</inkml:trace>
  <inkml:trace contextRef="#ctx0" brushRef="#br0" timeOffset="68">16415 11964 8080,'5'0'2558,"-1"-4"-2247,-4 3 1,-1-3 149,-2 4 0,2 1-122,-2 2 1,1 2-316,-1 5 1,2 0-14,-2 3 1,2 1-253,1 5 0,1-4-345,2 1 1,2-2 324,4 2 1,4 0-131,-1-3 1,5-1 134,-2-3 1,3-3 225,0-3 0,5-2-132,2-1 1,-1-4 480,1-3 0,-5-5 116,2-4 0,-3-1-222,-4-2 1,2 1 458,-5-1 1,0 4-255,-6 3 1,1 2 384,-4 0-143,0 5-657,-3 1 171,-4 16 1,-1 1 80,-4 12 0,2 0-125,1 2 0,0 2-91,-3 2 0,-1 2-854,1 1 0,3-2 452,0-4 0,3 2-701,-4-2 0,5 2 471,-1-6 0,1-4-435,-1-1 0,2-4-398,-2 1 1426,2-3 0,-3-8 0,-2 0 0</inkml:trace>
  <inkml:trace contextRef="#ctx0" brushRef="#br0" timeOffset="69">15596 11313 8080,'-10'0'43,"1"0"108,4-4 25,1 3 121,4-4-212,4 5 0,3 0 374,9 0 0,1 1-68,11 3 0,3-3 5,10 2 0,2 1-202,7-1 1,-23-1 0,2 0-356,1 0 0,2-1 0,4 0 0,2-1 226,1 2 0,0-1 0,2 1 0,1 0-344,-1 0 0,-1 0 0,1 0 1,0 0 334,-1-1 0,1 1 0,-1-2 0,-1 1-142,-3 0 0,0 1 0,-3-1 0,0 0-315,-6 1 0,-1-1 0,22 0 182,-7 2 1,-2-1-303,-8 1 0,-5-2 199,-8 3 0,0 0-198,-6-1 0,-2 1 520,-4-1 0,-4 2 0,2 4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498"/>
    </inkml:context>
    <inkml:brush xml:id="br0">
      <inkml:brushProperty name="width" value="0.09071" units="cm"/>
      <inkml:brushProperty name="height" value="0.09071" units="cm"/>
      <inkml:brushProperty name="color" value="#3165BB"/>
    </inkml:brush>
  </inkml:definitions>
  <inkml:trace contextRef="#ctx0" brushRef="#br0">14050 568 8121,'0'-15'460,"0"3"0,0 2-269,0 0 1,-1 5 369,-2 2-242,2 6 0,-4 7 300,2 5-399,-3 7 1,0 2-106,0 4-35,0 4 0,-3 1 96,-1 4 1,4 0-542,0 0 1,0 4-154,-4-1 0,2 4 270,2-4 1,-1-1-276,3-5 1,-2-3 0,2-5-190,-1-1 12,3-8 328,-2 0 0,3-8-311,-2-3 683,2-2 0,-8-4 0,4 0 0,-4 0 0</inkml:trace>
  <inkml:trace contextRef="#ctx0" brushRef="#br0" timeOffset="1">13855 829 8164,'0'-6'0,"0"-2"521,0 7 123,0-3-488,4 0 0,1 4 48,4 0 0,0 1-326,1 5 0,3 0 103,3 4 0,5-1 1,3-1-946,0-2 616,7 3-969,-6-4 1098,7 0 1,-1-1-36,0-4-453,0 0 353,-7 0 317,-1-4 0,-5-1 1,1-4-1</inkml:trace>
  <inkml:trace contextRef="#ctx0" brushRef="#br0" timeOffset="2">14264 652 8164,'0'-23'614,"0"-1"-492,0 0 0,0 3 456,0 5-254,0-1 1,0 9 1011,0-1-441,0 6-434,0-1 1,-3 15-354,0 5 1,-1 3-57,1 0 1,1 5 0,-3 3-20,0 3 0,1 2-738,1-1 490,2 2 0,-6 2 49,4 2-1253,-4-6 1190,5 10 1,-3-11-615,2 4 1,2-3 340,-2 3 0,-1-7-377,1 1 1,0-6 449,3-1 1,0-5 428,0-4 0,4-6 0,1 7 0,4-3 0</inkml:trace>
  <inkml:trace contextRef="#ctx0" brushRef="#br0" timeOffset="3">14357 931 8164,'0'-5'1583,"0"1"-935,0 0 1,0 2 132,0-5-538,0 5-81,-4-2 1,3 5 163,-2 2-83,-2-2-481,4 12 240,-3-7 0,1 10 211,0-3 1,-1 3-716,4 0 1,0 1 150,0-2 0,5 2-214,1-5 1,2 0 379,1-2 1,2-5-1,1-2 71,4-2 0,1-2 134,2-2 0,-2-3 353,-1-7-217,2-1 1,-4-5-52,5 1 426,-5-5-323,0 7 0,-6-4-29,-2 7 0,1 1 394,-4 2-736,0 5 115,-3 1-32,0 12 0,0 3 68,0 7 1,0 4 0,-1 1-19,-2 1 1,2-2-373,-2 6 186,-2-6 58,4 9 0,-6-7-466,4 4 375,-5 0 0,3-1-186,-4-2 0,0 0-193,-1-3 0,4 0-82,0-4 0,0 0 710,-4-2 0,5-3 0,-3-4 0,3 1 0</inkml:trace>
  <inkml:trace contextRef="#ctx0" brushRef="#br0" timeOffset="4">14739 1117 8121,'4'5'-1876,"-3"1"2227,2-3 1,-2-1 1027,-1 4 1,0 0-464,0 4-674,0-1 0,0 3 0,-1 2 196,-2 0 0,1 2-123,-4 2 0,3 1-723,-3 0 264,4-1 191,-3 1-1010,5-1 610,-4-3 239,3-2-761,-3-3 302,4-1 112,0-4 290,0-1 358,0-12 1,0-5-157,0-9 1,1-4 67,2 1 0,-2-6 0,3-3 101,1-2 0,-1-5-20,2 1 1,2-6-1229,-2 2 1227,3-3 1,1 9-87,2 1 1,-1 4 141,1 5 1,-1 8 91,-2 5 1,0 8-34,0 3 0,-2 3-79,-1 1 1,-4 1-85,1 3 1,1 2-1,-1 6-110,-1 4 1,-1 1 1279,-1 2-1331,0 0 44,0 3 0,0 2-440,0 4 289,-4 0 0,2-3-292,-4 0 316,0-5 1,0 4 0,-1-4-426,0-2 0,-1 2 215,-1-8 0,2 0-1474,1-6 301,4 2 916,-2-7 1,5-1 579,2-6 0,2-6 0,5-3 0</inkml:trace>
  <inkml:trace contextRef="#ctx0" brushRef="#br0" timeOffset="5">15139 810 8121,'0'-9'2817,"0"-1"-1936,0 1 0,-1 1 305,-2 2-412,-2 1-428,-4 5 1,0 0 11,-1 0-822,1 0 423,0 5 1,-1 0-762,1 4 1,4 1 578,2 3 0,2-2-572,1 5 1,0-2 273,0 2 0,4 1-80,2-1 1,5 1 273,2 2 1,-1-3 0,-2-1 116,-1 2 1,-1-4 523,-2 0-217,3 1-228,-8-4 60,7 4 1303,-7-5-864,3-4 1,-5 4 225,-2-3 1,-3-1-269,-7 1 0,3-4-745,-2 1 0,1-2 294,2-1 1,0 0-529,-1 0 0,4-1 653,0-2 0,4-2 0,-2-4 0</inkml:trace>
  <inkml:trace contextRef="#ctx0" brushRef="#br0" timeOffset="6">15437 885 11114,'5'-6'3058,"1"-1"-2799,6 4-165,-2-4 1,8 5 293,-2-5-1214,1 5 672,2-6 1,4 7-959,1-2 0,0-1 696,1 1 0,-1 0-1223,1 3 1,1 0 243,-5 0 1395,1-4 0,-3 2 0,-1-2 0</inkml:trace>
  <inkml:trace contextRef="#ctx0" brushRef="#br0" timeOffset="7">15549 1015 8121,'-5'5'1638,"1"-1"0,1-3-596,0 2-324,-1-2-315,4 4 1,0-5-623,5 0 229,0 0 85,4 0 0,1 0 143,3 0 1,2-4 0,7 1 0,-1-3-3516,4 3 3106,-1-4 0,9 2 0,0-5 0</inkml:trace>
  <inkml:trace contextRef="#ctx0" brushRef="#br0" timeOffset="8">16303 791 8121,'-5'-5'291,"-3"-3"0,6 7-17,-4-2 1,0 7 211,0 5-362,-2 5 1,3 4-410,-5 1 130,1 4 1,1-1 99,2 3 1,-2 4-227,5-4 0,-3 3-96,3-6 0,0-2-98,3-4 488,0 2-21,0-12 1,1 0 272,2-12 1,-1-2 227,4-11-317,1-2 0,3-7 37,2 0-64,-1-4-185,6 3 0,-2-7 257,3 2 1,1-5-15,0-2 1,2-5 184,1 2 1,4 5-170,-1 8 1,-3 4 0,0 4 299,-2 5 0,-6 9-47,-1 3-230,-7 4 155,-2 6-770,-4 1 414,0 9 1,0-4-78,0 3 1,-1 0-23,-2-1 1,-2 5-425,-5-1 0,0 1 192,-2 2 0,0-1-46,-3 1 0,-1 0 202,-2-1 0,2-2 1,2-2-15,0 0 1,-1-2 220,2-3 100,1-3-274,3-2 24,3-4 191,-2 0 18,7 0-204,-3 0 1,5-3 100,2 0 1,-1-1 100,4 4 1,1 1 73,2 3 1,0 1 80,0 4-247,1 0-10,-1 5 0,-1-4-226,-1 3 94,1 1 1,-4-1-94,2 3 0,2 2 86,-1-3 0,-2 4-664,1 2 1,-3-4 317,3 2 1,1-3-432,2 3 1,0-4 883,1 1 0,-1-5 0,0 3 0,0-5 0</inkml:trace>
  <inkml:trace contextRef="#ctx0" brushRef="#br0" timeOffset="9">16620 1089 8076,'-5'6'857,"1"-2"-543,4-4 1,4-4 0,3-3-110,4-1 1,4-5-5,3-3 1,1-6 414,0-2-59,3-3-1324,-2-10 1044,7 3 1,-3-7-40,4 4 1,-3 0-9,-1 3 1,-4 3 349,-1 6 1,-5 7-573,-9 9 0,-1 5 1,-4 8 184,0 2 0,0 6-694,0 4 1450,0 1-1799,0 6 590,0-3 0,0 7 135,0-3 0,0 3-657,0 1 1,1 0 303,3 0 1,-3-1-132,2-2 0,-1 2-349,1-2 0,-2 0 546,2 0 1,-2 1 0,-2-4 411,-2-1 0,-2-2 0,-9 0 0,0-1 0</inkml:trace>
  <inkml:trace contextRef="#ctx0" brushRef="#br0" timeOffset="10">16769 1052 8121,'5'-9'0,"-2"0"1321,-2 3-804,-1-2 0,0 6 9,0-4-347,0 4 0,0-3 298,0 1-584,4 3 1,5-3-196,3 4 0,5 0 243,-2 0 1,7 0-692,3 0 1,2 0 0,1 0 1,4 0 748,-4 0 0,5-4 0,-6-1 0</inkml:trace>
  <inkml:trace contextRef="#ctx0" brushRef="#br0" timeOffset="11">17281 782 8121,'5'-9'0,"-2"-1"1241,-2 1 1,-1 3 165,0 0-383,0 4-215,0-2-206,0 4-507,-4 12 1,2-4-118,-4 11 0,0-2 110,-4 5 0,4 1-265,0 2 1,0 2-206,-4-3 1,1 3-318,0 1 0,-1-3 0,2-1-513,2-1 1,-2-1 467,1 0 0,3-5-462,1 1 724,-2-5 481,4-4 0,-3-1 0,4-2 0</inkml:trace>
  <inkml:trace contextRef="#ctx0" brushRef="#br0" timeOffset="12">17355 996 8121,'-4'10'-61,"3"-5"41,-7 3 1,6-3 3,-4 5 0,4-1-2,-1 0 0,1 0 835,2 1-788,0-1 1,0 0 92,0 1-144,0-5 0,2 2 79,1-4 1,2-1 321,4-5 0,0-2 277,1-4-362,-1-1-109,0-3 0,1-3 537,-1-5-411,4 1 1,-2-7 129,1 2 0,-1-2-68,-2-1 1,0 2 3,0 1 1,1-1-140,-1 4 1,-1 1-32,-1 6 0,0 1-124,-4 5-193,0 4-240,-3 1 1,0 14-464,0 3 558,0 1 0,1 0-625,2 1 620,-2 3 0,4 0 0,-3 1-189,2 0 0,2-1 187,-3 1 0,3-1 261,-3 1 1,4 0 34,0-1 1,1-2-119,1-1 1,-3-6 0,1-1 379,0-3 10,1-2 1,1-3 517,1 0-557,-1-4 531,0-1-480,-3-9 0,2 0-33,-2-5 0,1-2-190,-1-1 0,3-3-239,-3 3 1,-1-4-537,1 2 1,0 1-149,0 1 0,2 2 518,-2 2 1,-1 3-1,2 3-2266,0 2 2576,1 4 0,1 2 0,1 4 0</inkml:trace>
  <inkml:trace contextRef="#ctx0" brushRef="#br0" timeOffset="13">17849 1024 8121,'-5'10'0,"0"-1"505,1 0 1,3 0-56,-2 1 0,-1 0 658,1 3-704,0-3 0,2 3 224,-2-3-540,2-1 121,-3 0 0,1 4-228,-1-1 0,-2 2 103,3-2 0,-4-2-921,1 3 0,1 0-126,-2 0 0,4-1 963,-3-3 0,4 1 0,-2-1 0</inkml:trace>
  <inkml:trace contextRef="#ctx0" brushRef="#br0" timeOffset="14">18277 810 8121,'-14'0'725,"1"0"0,3 0 107,1 0-111,-1 0-254,1 0 0,3 0 142,0 0-497,4 0 0,-2 0-207,8 0 29,1-4 75,8 3 1,-1-3-18,3 4 122,5-4 1,0 2 66,5-5 1,-3 2-58,3-1 1,-5-2 199,2 1 0,-2 2-87,-2-1 1,0 3 42,-2-3 1,-3 4-84,-4-1 0,-2 2-269,-1 1 83,-4 4-103,2 1 82,-8 8 1,2 2 128,-4 3 1,-1-2-344,-2-1 1,1 1-133,2 3 0,-3-2 168,3-1 1,1 0-586,-1-3 1,3 0 235,-4 0 1,4-3 0,-2 2-904,1-1 0,1-2-62,3 0 1502,0 1 0,0-1 0,0 0 0</inkml:trace>
  <inkml:trace contextRef="#ctx0" brushRef="#br0" timeOffset="15">18724 866 8121,'0'5'0,"-1"3"746,-2-1 0,2-2-194,-2 1 0,-1 0-535,1 3 1,-1 2 103,4 1 0,-3 0 1,0 3 196,1 2 0,1-1-504,1 0 153,0 1 90,0-6 1,0 2-554,0-4 250,0 1-12,0-1 89,0-4-145,0-1 800,0-4-453,4-8 0,-3-2 204,2-9 0,2-1 264,-2-1 0,4 0-174,-1-4 0,-1 0-294,2-3 0,-1-3 1,3-1 162,0-1 0,5-1-369,1-3 0,4-5-1426,3-1 1508,-3 6 0,8 1 184,-2 8 1,-1 7-28,1 2 0,-8 11-89,2 2 1,-7 5 198,1 4 0,-3 2 56,-1 4 0,0 5-153,-3 1 1,1 0-181,-4 0 1,0 2 800,-3 5 1,0-3-973,0 3 1,0-2 62,0-2 1,-4 1-1,-3 0-42,-4-1 0,-4 0-61,-4-3 11,-3-1 220,2-5 0,-7 0 205,2 1-235,-2-5 34,4-1 142,0 0 1,4-3-153,1 2 1,3-2 349,3-1-175,1 0 206,6-4-293,1 3 28,8-3 0,0 5 334,3 2 0,1-1 0,-2 4-170,2 2 1,2 0 51,-1 1 1,0 1-523,1-1 157,-1 0 93,4 0 1,-1 4-989,3-1 674,-3 1 0,2-1-42,-2 1 0,-1 0-240,1-1 0,2-1-661,-2 1 1,2 2 244,-2-2 1039,-2 0 0,8 2 0,-4 0 0</inkml:trace>
  <inkml:trace contextRef="#ctx0" brushRef="#br0" timeOffset="16">19078 1136 9105,'0'-6'1335,"0"0"-943,0-1 0,1-2 0,2-1 231,3-3 0,3 2 59,0-5-138,4-3-365,2-1 1,0-7 349,1 2-291,3-2-1100,1 4 1071,3-4 0,-1 4 146,-1-2 0,0 3-167,-5 7 0,0 1 350,-3 5-447,-1 4-287,-7 1 0,-1 5 203,-4 2 150,0 2 1,0 8-255,0-1 0,0 3-62,0-2 0,0 3 0,0-1-202,0-1 1,0 4-353,0-3 0,0 3-620,0 1 661,0-1 347,0 1 1,3-4-561,0 1 565,1 0 1,-1 1-337,0-1 1,1-2 179,-1-1 0,-2-3-448,2 2 924,-2-1 0,-1-2 0,-4 0 0,-1 1 0</inkml:trace>
  <inkml:trace contextRef="#ctx0" brushRef="#br0" timeOffset="17">19162 1006 8121,'5'0'1638,"-1"0"0,-1-1-842,0-3 0,4 3 0,0-2-408,1 2 0,5-2-399,3 0 66,2 0 1,1 3 239,3 0-1843,2 0 1164,4-4 0,-1 3-350,-3-2 0,3 2-905,-2 1 1,1-3 1613,-1-1 0,-2-7 0,-5 1 0</inkml:trace>
  <inkml:trace contextRef="#ctx0" brushRef="#br0" timeOffset="18">19665 801 8121,'0'5'2911,"0"-1"-2385,-5-4-203,4 0 0,-4 0-85,2 0 1,1 3 484,-4 0 0,3 3-362,-4-2 1,4 3-183,-3-1 1,1 2-467,-1 2 0,-1 3 288,3 3 1,-2-2 0,2 2-725,-1 0 0,2 2-52,-3 0-1139,4-3 1212,-7 2 1,8-6-1228,-2 1 1393,2 3 1,-2-5 535,0 2 0,-4-1 0,1-2 0</inkml:trace>
  <inkml:trace contextRef="#ctx0" brushRef="#br0" timeOffset="19">19674 1052 8121,'-5'0'370,"1"0"2906,4 0-1983,8-4 1,-2-1-914,6-4 0,-1-5-129,-2-1 0,0-3 1,1-2 57,-1-1 0,3-3-294,1-4 0,2 0 71,-2 0 1,-1 3 35,-3 0-147,-3 5 131,2 1 0,-6 3-52,4 7 69,-4-2-594,2 10 363,-4-3 0,0 5 69,0 2 0,0 3-48,0 6 1,0 0 53,0 3 1,0 2-195,0 5 0,0-2-270,0 5 1,0-4 186,0 0 1,1 0-264,3 1 0,-2-6 183,4 3 0,-4-3 311,1-1 0,1-1-32,-1-5 0,4 0-249,0 1 600,1-5 0,1-2-169,1-6 0,-1 0 838,0-7-500,5 3-101,-4-11 0,4 6 389,-1-7-457,-3 3-553,4-11 434,-1 7 0,-2-7 108,1 3-645,-2-7 0,3 2 0,-2-2 232,-3 2 0,1 2-43,-6 2 0,0 6-319,-3 7 0,-1 6-380,-2 2 1,-12 3 925,6 6 0,0 0 0</inkml:trace>
  <inkml:trace contextRef="#ctx0" brushRef="#br0" timeOffset="20">14367 2048 8101,'-4'-8'194,"-3"2"-1,-5-2 342,2 2-291,-4 1 1,2 1 73,-1 4-13,-3 4-165,1 1 1,-7 9 43,1 1 0,-1 3-11,3 1 1,1 2-602,-1 1 1,4 3 244,-1-3 0,6 2-343,0-2 0,5 1 281,5-1 0,1-6-166,2 3 1,3-7 0,3 0 37,0-5 1,4 0 129,-1-4 0,4-1 423,-4-5-191,5-2 0,-7-8-167,7-2 237,-2-4-37,4-3 1,-4-2-90,1-4 1,-5 0 83,1 0 0,2-4 347,-2-2 0,1-5-316,-4-2 1,0-3 151,1 0 0,-2 2-82,-2-2 1,1 12 0,-4 3 268,0 8 233,-2 4 210,-1 12-941,-5 1 0,3 9-1434,-4 4 1545,0 1 2891,-3 11-3736,-1-1 1,2 9 1451,2 2 1,-2 5-222,1 5 0,2 0-363,-1-1 0,4 0-1182,-1 3 0,2 0 493,1 4 0,4-6 320,2-3 1,7-2 0,2-5-339,3-1 684,-4-5 0,4-6 0,-3-5 0,3-4 0,0-3 0</inkml:trace>
  <inkml:trace contextRef="#ctx0" brushRef="#br0" timeOffset="21">14683 2207 8101,'0'-14'0,"0"1"497,0-3 0,0 0-179,0 3 1,0 1-1,0 3-7,0-1 0,-1 4 961,-2 0-609,2 0-344,-7 0-82,7 2 59,-8 0-309,4 3 119,0-3 130,-3 4 1,3 4-643,-5 2 0,1 4 278,0 2 0,-4 3 93,1 3 1,-1 1-647,4-1 1,0 1 176,0 0 0,0-1-262,3 1 1,-1 0 441,4-1 0,0 0 0,3-3 180,0-2 0,0-6 56,0-1 149,0-4-182,4 2 1,4-5 617,4-2-363,5-6 1,-3-2 355,5-5-345,0 0 1,-1 2 0,0 1 380,-3-1 1,-1 4-234,-5-3 1,-1 6-56,-1 1 0,-2 4-54,-2-1-92,-2 2 1,3 2 0,-4 3-377,0 5 0,-3 2 168,0 4 0,0-3-1106,3 4 631,0-5 189,0 7-786,0-8 393,0 8 201,4-8 594,1 4 0,4-5 0,-3 0 0,6 1 0,-2-1 0</inkml:trace>
  <inkml:trace contextRef="#ctx0" brushRef="#br0" timeOffset="22">15018 1806 8101,'1'-30'160,"3"2"1,-3 4 1183,2 8-494,-2 3-80,-1 7 81,0 2-605,0 4-191,0 9 0,0-1 131,0 10 0,-3 3-296,0 7 0,-4 5 152,4 4 1,-3 5-902,3 4 0,-1-2-184,1-1 0,2-2 536,-2 2 0,-2 3-59,2 0 1,0-1 240,3-8 1,-3-4 0,-1-2 324,-1-2 0,-1-5 0,-6-5 0,1-5 0,-1-4 0,0-3 0</inkml:trace>
  <inkml:trace contextRef="#ctx0" brushRef="#br0" timeOffset="23">14841 2114 8101,'5'-10'-168,"-4"1"0,4 1 693,-2 1-363,2-1-70,0 7 557,4-3-320,-4 4 0,8 0 102,3 0-433,1 0 150,2 0 1,4 0 62,2 0 0,1 1-142,2 2-124,0-2-587,0 3 581,-4-4 74,3 0 1,-6 0 80,3 0-20,-7 0 1,4-3 64,-9 0 399,0-4-90,-2 6 721,-5-7 7,-1 2-752,-4 1 0,-1 1-100,-2 4 0,1 0-253,-4 0 1,3 0-553,-4 0 0,1 1 424,-3 2 0,0 2 0,-1 5-526,1-1 1,0 0 263,-1 1 1,2 2-774,2 0 530,-2 1-140,7 0 393,-8-2 1,8 2-271,-2-4 492,2 1-30,1-1 0,0 0-386,0 1 730,0-5 0,1-1 348,2-4 528,2 0-126,5 0-438,-1 0-362,0 0 0,-2 0 147,-1 0-287,-4 0 1,3 0-505,-2 0 1,-1 1 272,4 2 1,-3 1-764,4 2 0,-1 3 394,3-3 0,2-1-967,1 1 834,2-4 696,5 7 0,4-8 0,1 3 0</inkml:trace>
  <inkml:trace contextRef="#ctx0" brushRef="#br0" timeOffset="24">15596 2030 8101,'0'-10'1421,"0"1"0,-3 3 897,-1 0-648,1 4-730,3-7-806,0 8 1,5-3 82,1 4 0,3 0-284,3 0 1,0 0-429,3 0 0,1 0 0,2 0 409,1 0 0,0 0-986,-1 0 0,0 3 447,-3 0 1,3 1-1307,-2-4 984,-3 4 547,0-3 1,-3 3-536,-1-4 393,-4 4 542,-1-3 0,-4 7 0,0-3 0,0 5 0</inkml:trace>
  <inkml:trace contextRef="#ctx0" brushRef="#br0" timeOffset="25">15549 2244 14165,'4'5'568,"2"-2"1,3-2-268,0-1 1,1 0-224,3 0 0,4 0-743,5 0 0,3 0 482,-3 0 1,3 0-2814,-4 0 1485,1 0 1511,-3 0 0,-1 4 0,1 2 0</inkml:trace>
  <inkml:trace contextRef="#ctx0" brushRef="#br0" timeOffset="26">16452 2048 8101,'0'-9'761,"0"0"94,0-1 84,0 1-761,0 4 0,-1 5 30,-2 6-268,2 2 60,-3 6 1,0 1 62,-2 7 1,0-1-174,0 4 1,4-1-268,-1 4 0,-1-1 182,1-2 0,0 1-173,3-4 1,1-1 193,2-2 0,-1-4 0,4-3-11,1-2 1,2-4 543,0-3-183,4-2-113,-2-10 0,3 2 524,-1-8-279,1-1 0,1-4 82,-3-1 1,-2 0-185,0-4 0,-2 4 316,-2 0 0,1 5-102,-3 4 0,-1 1 48,-3 2 0,0 3-618,0 0 0,0 5 260,0 1 0,0 4-527,0 5 188,0 5 206,0 0 0,0 2-339,0-1 145,0 1-683,4 2 561,1 1 0,4-1 42,1-3 0,2 2-113,0-5 0,4 0 114,-4-2 0,4-5 299,-4-2 0,2-2 239,-2-1 0,-2-2-214,3-4 0,-6-1 0,-2-9 383,-1-1 1,1 0 39,-2-2-13,-2 1-201,3-5 1,-4 3 422,0-2-405,0 3 0,-1 3 275,-2 1-354,2 3 1,-5 0-577,3 6 307,2 2-508,-3 4 1,4 1 392,0 2 0,4 1 1,4 3-245,3-1 1,0 1-152,5 2 194,4-4 220,-1-1 1,8-1 170,-2 0-156,-2 0 0,4-4 72,-3-2 1,-1-2 222,-1-4 1,-3 0 385,-4-1 0,2-2-293,-5-1 1,-4-2 503,-5 2 0,-2 1-313,-1 3 0,-3-1-5,0 1 0,-4 1 1,1 2 139,-3 3 0,-3-2-274,0 2 1,-2 0-360,2 3 102,1 4 1,-3 3-707,2 5 600,1-2 1,-2 8-1,3-3-668,1 3 1,3 1 369,0-1 0,4 1-615,-1-1 1,2 1 304,1 0 0,5-2 231,4-1 1,4 0 0,7-3-105,2-2 0,2-1 578,4-4 0,4-2 0,1-4 0,4 0 0</inkml:trace>
  <inkml:trace contextRef="#ctx0" brushRef="#br0" timeOffset="27">17355 2114 8101,'0'-10'0,"0"1"0,0 0 1693,0-5-1079,0 4 1,0-4 89,0 5 491,-4 0-703,3 4 0,-4-4 153,2 3 1,1 1-209,-4-1 0,-1 4-420,-2-1 63,0 2 1,0 1 13,-1 0 1,-2 4-108,-1 2 0,-3 6-369,0 4 0,0 1 262,0 2 0,0 1-736,3 1 1,1 0 333,3 4 0,0-4-312,3 0 0,2-1 191,4-1 1,0-5 380,0-1 1,5-4-1,4-3 91,6-3 1,4-2-40,2-1 0,0-5 261,4-4-70,-5-1 543,3-7-415,-8 6 1,1-2-118,-3 4 1004,-1-1-328,-3 1-193,1 0-116,-5-1 1,-1 4-955,-4 0 488,0 4 0,0-1-316,0 6 357,0 2 0,0 4 1,0 1-646,0-1 1,0 0-86,0 1 1,0-1 307,0 0 0,1 1 488,2-1 0,-2 4 0,6-2 0,-3 1 0,3-2 0,-2 0 0</inkml:trace>
  <inkml:trace contextRef="#ctx0" brushRef="#br0" timeOffset="28">17476 2253 8101,'0'-5'1470,"0"-3"-908,0 7 1,-3-8-104,0 3 0,0-2 438,3-1 0,0-1 139,0 1-583,0 0-138,0-5 1,1 3-681,2-5 317,2 5 1,8-6 132,-1 5-1266,1 0 880,0-2 1,2 4-254,3-3 1,-2 7-681,-1 3 1,1-1 63,2 1 0,1 0 562,0 3 1,-1 0 607,1 0 0,-4 1 0,1 2 0,-5-1 0,2 4 0,-3-3-226,-1 3 4,-3-3 1802,-2 5-1073,-4-3 0,0 1 886,0 0-647,0-4-285,-4 7-355,3-4 1,-7 4 0,5 1 198,1-1 1,-2 0-384,1 0 0,0 1-240,3-1 1,-3 0-418,0 1 1,-1 0-385,4 2 0,-3-1 506,0 1 1,-3-1 612,3-2 0,-4 4 0,2 2 0</inkml:trace>
  <inkml:trace contextRef="#ctx0" brushRef="#br0" timeOffset="29">17802 1890 8101,'-5'-19'0,"1"2"367,4 1 0,0 2 1220,0 1-1471,0 7 0,1-8 149,2 8 1,-1-1-567,4 7 239,1 0 94,-2 5 1,3 2-1761,-2 8 837,3 5-906,0 8 1344,-4 4 1,-1 4 452,-4 4 0,0 1-90,0-4 1,0 3 89,0 1 0,0-1 0,0-3 0,0-5 0,0-4 0,0-3 0,0-3 0,0-10 0,0 1 0,1-10 100,2-3 0,-2-4 276,2-6 1,2-3 1051,-2-3-970,4-1-203,-2-2 1,4-4 483,1-1-435,-1 1 0,0-1 225,1 2 52,3 3-404,-3-4 1,4 7 153,-5 1 1,3 4-81,-3-2 1,2 7 251,-4 3-266,1 2 0,0 2 14,-2 2 1,-1 5-45,-1 5 0,-3 0 0,2-1 89,-2 4 0,0-2-30,2 2 1,-2-1-769,2 4 1,-1-4-857,1-3 1,-1 1 1357,4 0 0,1 3-2466,2-5 336,4-2 1464,2-1 1,4-7 665,-1 3 0,5-8 0,1-1 0</inkml:trace>
  <inkml:trace contextRef="#ctx0" brushRef="#br0" timeOffset="30">18268 2188 8101,'4'-9'0,"-2"0"0,4 3 0,-4-2 0,1 2 0,-1-3 0,-2 0 0,0 0 0,0 3 0,0-1 0,0 0 0,-5 3 0,-1 1 0,1 1 0,-1-1 3276,4 2-314,-7-3-3520,8 4 474,-3 0 0,4 4 79,0 2 1,0 2-487,0 2 1,0 3-36,0 3 0,1 2-123,2 4 0,-2 2 311,3 4 0,0 1 259,-1 2 1,0-1 0,-3 4 0,0 0 1,0 3-177,0 0 0,-1 0 524,-2-3 1,0-2 1151,-7-4-782,3 0-424,-6-5 1,2-4 726,-1-7-611,-3-5 1,-2 0 204,1-4 1,0 0 141,3-3 1,1-4-785,3-2 1,-1-2 126,1-2 1,4 0-1284,2-3 1,2-1 765,1-5 0,5 0 495,4-3 0,5 2 0,4-2 0</inkml:trace>
  <inkml:trace contextRef="#ctx0" brushRef="#br0" timeOffset="31">19078 2104 8101,'5'-6'0,"-2"0"0,-2 0 629,-1-4 0,0 1 0,0 0 430,0-1-118,0 5-353,0-3-175,0 3 215,0-5-225,-4 5 0,-1-3-335,-4 7 25,-1-7 0,1 7 173,0-2 1,-4 2-211,1 1 1,-2 0-92,2 0 0,-1 5-198,-3 4 0,-2 1-407,3 6 1,1-1 329,2 4 0,2 1-444,0 1 1,2-1 301,2 2 1,2-6 17,4 0 0,0-5 278,0 2 1,4-3 0,2-2-147,2-2 0,6-1 449,1-5 0,3-3-147,1-1 1,-4-3 709,1 1-405,-1-2-130,0 2 756,-2-2-631,-4 3 1,-2 0 485,-1 2-509,-4 2 0,3 1 329,-2 0-602,-2 0 128,3 0 81,-4 4 1,3-2-271,1 4 0,3 0-818,-1 4 1,2-2 481,2-2 0,3 2-995,3-1 0,2-3 10,4-1 1378,2-2 0,4 3 0,0 1 0</inkml:trace>
  <inkml:trace contextRef="#ctx0" brushRef="#br0" timeOffset="32">19720 2020 8101,'0'-5'824,"0"1"0,0 3 368,0-2-544,0 2 893,0-3-1633,0 12 1,0-2-101,0 7 0,0 1-165,0 2 1,0-2-24,0 2 0,0-2 181,0 2 1,-3-3 116,0-4 0,0 1 267,3-1 553,0 0-228,0-3 0,0-3-135,0-6 0,3-4-61,0-5 0,6-3-62,0-3 1,0-2-684,4-2 283,1 3 163,1-8-1112,-1 7 834,8-2-165,-7 3 1,9 1-561,-2 3 0,-2 1 532,5 5 0,-1 4-595,1 2 0,2 2 1051,-2 1 0,6 4 0,2 1 0</inkml:trace>
  <inkml:trace contextRef="#ctx0" brushRef="#br0" timeOffset="33">20223 1993 9806,'-3'-7'1039,"0"1"1,0 3-526,3-3 0,0 3 773,0-4-817,0 5 238,0-6-44,-4 7-205,3-7-139,-3 7 65,-1-7-241,4 6-311,-7-6 0,3 7-342,-4-2 0,-1 3 383,1 3 0,0 2-619,-1 5 0,-2 2 316,0 0 0,-1 5-162,4-1 0,0 1 26,-1 2 0,2-4 0,2 0 39,3-2 1,2 3 423,1-4 1,1-3-136,2-2 1,2-5 518,4 1 40,1-2 0,-1-1 223,0 0 1,0-1-154,1-2 1,-1 1 393,0-5 1,-2 5-202,-1-1 438,-4-2-559,6 4 10,-7-3-1162,3 0 611,-4 3 0,1-2-937,2 6 0,-2-1 504,3 4 0,-2-1-778,1 1 1,-1 3 364,4-3 0,-3-2 0,3 0 923,2 0 0,1-3 0,3 2 0,-1-2 0,2-1 0</inkml:trace>
  <inkml:trace contextRef="#ctx0" brushRef="#br0" timeOffset="34">20354 2039 8101,'5'-5'1017,"-1"-3"-1017,-4 7 1538,0-8-311,0 8-189,0-7 35,0 7-758,0-7-135,0 7 1,0-2-390,0 6 1,0 2 252,0 4 0,0 4-921,0-1 0,0 1-651,0 0 0,-1 0 938,-2 3 1,2 0 0,-3-2-791,-1 0 1380,4-2 0,-7 1 0,3-4 0</inkml:trace>
  <inkml:trace contextRef="#ctx0" brushRef="#br0" timeOffset="35">20409 1769 8101,'0'-19'634,"0"2"196,0 1 1,0 2-387,0 1 1,0 6-770,0-2 428,-4 6-465,3-1 1,-3 8-511,4 2 1,0 10 510,0 2 1,3 11-131,0 2 1,1 4 214,0 3 0,-3-1 136,2 0 1,-1 0 0,0 1 139,1-1 0,0-1 0,-3-2 0,0-2 0,0-4-254,0 0 254,0-8 0,0-3 215,0-7-88,0-5 1446,0-1-1297,0-12 273,0-3-263,0-3 1,0-4 362,0 3-212,4-3-261,1-1 1,5 1 107,-1-1 1,1-2 3,3-1 1,-3 0 19,2 3 1,-1 4 14,-2-1 1,0 4 75,1-4 1,-2 8 172,-2-1-484,2 6 0,-5-1 109,3 4 0,-4 4-348,1 2 1,1 2-94,-1 2 1,0 2 233,-3 0 1,3 4-1,0-3-866,0 2 1,-2-3 389,-1 4 0,3-4-882,0 4 0,0-4 53,-3 4 1315,4-5 0,1 2 0,5-3 0</inkml:trace>
  <inkml:trace contextRef="#ctx0" brushRef="#br0" timeOffset="36">20903 2011 8101,'0'-9'2242,"0"3"-1741,0-1 1,0 1 0,0-3 377,0 0 0,0-1-390,0 1 1,0 3 1715,0 0-1673,0-1 0,-1-1-123,-2 2-1301,2-2 505,-8 7 384,4-4 0,-1 6-1099,0 3 821,0 1 0,-4 8-732,1 3 564,0-3-97,4 9-766,-4-7 738,8 8 1,-6-4-99,4-1 199,0-3 147,3 2 1,1-6 88,2 1 1,1-1 220,2-2 0,6-4-177,-3-2 0,3-2 520,1-1 0,-3-1 810,3-2 1,-3-2-646,-1-4 1,0-1 182,1 1 1,-4 0-205,0-1 1,-4 1 534,1 0-882,3-1 0,-5 4-765,2 0-5,-2 4 1,0-2 436,2 4 0,-1 0-383,4 0 0,-3 4 1,3 1 30,2 0 0,0 4 154,1-3 1,4-1 165,-1 1 1,1-3 179,-4 3 1,0-4 624,0 2-324,1-3-198,-1-1 1,0 0 1294,1 0-710,-5 0-368,-1-5 0,-4 0 1104,0-4-389,0 4-217,0-8-288,0 7-232,0-11-182,0 10 2,-4-9 0,-1 13 299,-5-7-1366,5 3 786,-3-2 0,3 3 163,-5-1-1578,1 5 1,0-2 77,0 4 1561,3 0 0,-2 0 0,3 0 0</inkml:trace>
  <inkml:trace contextRef="#ctx0" brushRef="#br0" timeOffset="37">21462 2039 8101,'0'-9'1996,"0"-1"-1628,0 5 0,0-3 609,0 2 0,0-2-417,0-2 1,-4 1 10,1 0 1,-1 2-144,1 1 0,1 1-170,-4-1 1,4-2-212,-1 1 32,-3 3 1,4-1-189,-4 2 1,3 2 121,-3-2 1,3 3-1286,-3 3 459,-1-2 568,2 7 1,-3-3-791,2 5 338,-3-1-105,0 0 237,4 1 264,-3 3 0,7-3-341,-2 3 435,1-3 0,2-1-181,0 1 279,0-1 0,2-1-305,1-1 793,2-3-269,4 0 1187,0-3-918,-3 3 1,2-4-96,-2 0 809,-2 0-264,4-4-93,-6 3-957,6-3 316,-7 4-540,7 0 1,-6 0-36,4 0 0,1 0 255,2 0 0,0 0-251,1 0 0,3-4 77,2-3 1,0 2 417,0-1 1,1-4 287,3-6 0,-1-1 420,1-2 1,-2-4 540,-1-2 1,1-3-590,-5-3 0,0-2 360,-2-4 1,-2 1-592,-2 2 1,-2 2 0,-4 6 575,0 4-566,0 0-387,0 16 0,0-1-739,0 10 1,-1 3 484,-2 7 0,2 1-705,-2 5 370,-2 3 347,4 6 0,-3 4-1546,4 3 1074,0 1 0,0-7-760,0 2 321,0-2 627,0 3-856,4-7 797,1 6 1,5-12 60,3 3 0,1-6-203,5-4 1,-1-6-23,1-3 678,0-2 0,2-4 0,1-2 0,-1-3 0,-2-4 0</inkml:trace>
  <inkml:trace contextRef="#ctx0" brushRef="#br0" timeOffset="38">21583 1778 8101,'-19'-4'0,"4"2"3276,3-4-538,6 4-1788,2-2 1,6 4-518,4 0 0,5 0 1,11 0 102,3 0 0,3 0-562,3 0 1,-2 0 95,2 0 1,-2 0-739,-1 0 0,1-3 506,2 0 0,-5-1-1477,2 4 1,-7-1-824,1-2 2462,-2 2 0,2-7 0,2 3 0</inkml:trace>
  <inkml:trace contextRef="#ctx0" brushRef="#br0" timeOffset="39">16629 2849 8101,'-5'0'1494,"0"0"-1032,2 0 1,2 4-214,-2 2 1,-2 11 31,2 5 0,-3 8-44,3 4 0,-4 9-274,1 4 1,3-21-1,0 1 1,-3 24-68,-1 1 0,-1-5-286,-2-7 0,4-3-386,0-3 496,4-2 73,-6-12 0,7-2-116,-3-9 308,3-4-137,1-1 166,0-4 0,0-7 48,0-2 0,4-7 264,-1 1 1,4-6 215,-1-1 0,3-4-309,4 2 0,-3-5 65,3 1 0,0-1-91,-1 7 0,1 0 66,-4 4 1,4 0-22,-1 3 1,0 5-42,-2 7 0,-1 2 21,0 1 1,0 4-1,-2 4 20,-1 3 1,-4 3-264,1 5 1,-1 1-151,1 1 0,-2-1-336,3 2 1,-2-3-1517,1 0 1348,-2 0 0,6-2-110,-4-1 0,4 0-262,0-3 1,1 2 266,1-2 770,5-1 0,0-7 0,1-1 0,6-4 0,-1 0 0</inkml:trace>
  <inkml:trace contextRef="#ctx0" brushRef="#br0" timeOffset="40">17085 3240 8101,'0'-9'0,"0"-1"0,0-3 1344,0 3-806,5-4 1,-4 5 167,2 0 0,-2-1 85,-1 1 1,0 0 80,0-1 1,0 4 190,0 0-326,-4 0-231,-2 1-314,-3 1 1,0 4-302,-1 0 98,1 0-57,-4 4 1,1 1 30,-3 4 0,0 5-766,0 1 588,-3 3 0,5 3-8,-3 1-1111,-1 4 857,6-2 0,-1 0 98,6-3 0,-2-1-407,5-1 1,0-2 392,3-1 0,3-3 156,0-4 1,8-3 171,-2-3 1,7-2-125,-1-1 0,0-4 394,0-3 1,0-2 72,0-3 1,2 1 277,-5-1 0,1 2 374,-4 0 0,-1 4-313,-2 0 0,2 3 653,-5-3-490,0 3-758,-3-1-359,0 4 267,0 9 133,-4-3 0,3 7-1628,-2-3 1064,1-1 1,2 3 54,0 1-1847,0-1 1441,0-3 0,2-2-409,1-1 1,-1-1 743,4 1 0,3-2 517,4-4 0,3-4 0,-1-1 0</inkml:trace>
  <inkml:trace contextRef="#ctx0" brushRef="#br0" timeOffset="41">17272 3231 8101,'5'-5'1608,"-1"-4"1,-4 7-601,0-4 528,0 4-596,0-6-676,0 7 1,0-2-245,0 6 1,0 2 77,0 4 1,-3 2-847,0 1 0,0-1 511,3 5 0,-3-1-2106,-1 4 1163,1-4 264,3 2 1,-3-6 915,0 5 0,-4 0 0,2 2 0</inkml:trace>
  <inkml:trace contextRef="#ctx0" brushRef="#br0" timeOffset="42">17290 3026 8101,'0'-19'0,"0"2"359,0 1 0,0 2-221,0 1 0,0 6-398,0-2 0,1 6-230,2 0 1,-1 3 149,5 3 1,-1 6-48,3 7 0,0 6 387,1 6 0,-1 4 0,0 6 0,1-1 0</inkml:trace>
  <inkml:trace contextRef="#ctx0" brushRef="#br0" timeOffset="43">17458 3380 7904,'0'-9'2189,"-4"3"-1797,3-2 0,-3 3 884,4-4-874,0-5 0,0 1 5,0-3 1,4-1-120,2 1 0,1-2-37,-1 0 1,4 0 103,-1 3-1182,0 1 686,5 1 1,-4 3 126,2-3-1390,-1 3 962,6 0 1,-6 5-128,1 2 1,3 1-864,0-1 1,-1 2 1431,-2-2 0,3 2 0,-1 1 0</inkml:trace>
  <inkml:trace contextRef="#ctx0" brushRef="#br0" timeOffset="44">15447 3259 8101,'-1'-6'0,"-2"-1"0,2 4 265,-3-3 0,0 3 64,1-3-205,0 4 1,2-2 250,-2 4-125,2 0 259,-7 4-200,7 1 0,-8 5-284,3 3-4,-2 1 1,2 5-190,-1-1 1,2 2 152,-1 2 0,1-3-372,2 3 1,2-2 166,-2-2 0,2 1-202,1 0 0,0-4-116,0 1-15,4-5 480,1 3 1,4-9-109,1-2 1,2-6 341,0-4 1,2-4-99,-2-1 1,-1-5 233,1 2 1,-1-3-115,2-1 1,-6 4 297,2-1 0,-2 5-167,-1-1 1,1 4 133,-4 2-165,0 4-167,-3-2-351,0 12 0,0-1 164,0 9 0,1-4-355,2 4 0,-1-4 171,5 4 0,-4-4-129,3 4 1,0-5 103,3 2 1,1-4 115,-1-3 1,0 1-20,1-4 1,-1 1 234,0-4 1,1 0 101,-1 0 1,0-6-181,1-3 0,-5 0 462,-2-4 1,-1-1-175,1-2 1,-2 0 290,2 0 0,-2 0-196,-1 3 1,-1-2 490,-2 2-86,2 1-309,-7 3-499,7-1 233,-3 5-755,4 1 1,4 4 317,2 0 0,6 0-272,4 0 0,1-1 188,2-2 0,0 2 44,-1-2 1,-2-2 331,-1-2 1,1 2-58,2-1 1,-3 0 476,-3-4 1,-4 1-27,-2 0-19,-4-1 1,2 1-152,-4 0 1,-4 4 187,-2 2 1,-3-2-24,0 2 0,-1 0-387,-3 3 1,3 4-7,-2 3 0,1 1-171,2 1 1,0 2-380,-1 1 0,4-1 299,0 5 0,4-2-177,-1 2 1,2-2 132,1-1 0,1-2-305,2 5 0,2-5 181,4 1 1,2-2 117,1-4 0,3 1 115,3-4 1,1-1 240,-1-5 1,1-3 186,0-6 0,-4-4-187,1-6 0,-1 2 184,4-5 0,-5 3-92,-1-3 1,0-1 19,0-5 0,2-1 61,-3-2 1,1-1 172,-4 4 0,2-3-13,1 3 0,-5 5 663,3 7-84,-7 5-235,1 9-910,-4 1 207,-4 16 1,2 0 11,-5 13 0,2 0 85,-1 3 1,-1 3-355,4 0 0,-2 4-173,2-1 0,2-2-204,-2-1 0,3-2-241,3-1 1,3 1 314,3 2 0,0-6-320,0 0 0,4-5 283,-1-5 0,1-1-126,-4-5 1,3-4 209,1-2 0,-4-3 446,-3-3 0,5-6 0,3-6 0</inkml:trace>
  <inkml:trace contextRef="#ctx0" brushRef="#br0" timeOffset="45">15977 3101 8101,'-9'-5'936,"0"3"1341,-1-4-1528,1 4-328,4-2 147,-3 4-384,7 0 0,11 0 84,9 0-285,8 4-39,-4-3 0,5 4-57,0-2 1,0-2 234,0 2-1721,0-1 1032,0-2 1,-1 1-196,-2 2 762,2-2 0,-8 7 0,4-3 0</inkml:trace>
  <inkml:trace contextRef="#ctx0" brushRef="#br0" timeOffset="46">12849 10698 7970,'-6'-9'0,"1"0"490,0-1-496,2 1-179,3 4 3,9 1 0,1 4-181,9 0 421,3 4-121,6 1 1,5 4-32,5 1-316,7-1 0,4 0 372,-20-4 0,1-1 1,0 1-1,2-1-113,2-1 1,0 0 0,2-1 0,1 0 230,3-1 0,0-2 1,-3-1-1,0 0-274,2-1 1,-1 0 0,-2-3 0,-1-1 293,1 0 1,-1-1 0,-3-1 0,0-1-69,1 0 1,-1-2 0,-2 1 0,-2-2-123,1-2 0,-2-1 0,-1 0 1,-1-1 129,-3-2 1,-1 0 0,2 0 0,0 0-19,-1-1 1,-1 0 0,0-1-1,-1-1 6,-1-1 1,-1 0-1,-1-3 1,-1 0-2,-2-2 1,0 0 0,0-2 0,0 0-20,0-2 0,0-1 0,-2 0 0,0 0-7,-1-1 1,-1-1 0,0 0 0,0-1-199,0-2 0,-1-2 0,-1-1 0,-1-2 138,1-4 0,0 0 0,-1 1 0,0-1-257,1-1 1,0 0-1,-1 1 1,-1-1 221,-1 0 0,-1 0 1,-1 0-1,-1 1 53,0-3 0,0 0 1,-2 4-1,1 0 3,-1 0 1,0-1 0,-1 2 0,0-1 33,-2 0 0,-1-1 0,1 0 0,-1 0 129,-3-1 1,-1 0 0,1 2 0,1 1-66,-1-2 1,-1 0 0,0 2 0,1-1 52,0 0 1,-1-1-1,-1 0 1,0 0-20,1-1 0,1 0 1,-2 3-1,0 0 5,0 0 0,-1 0 0,2 0 0,1 1-90,-1 1 0,0-1 0,1-2 0,-1 0 4,-2-1 0,1 1 1,1 1-1,1 1 14,-1-1 1,0 0 0,1 3 0,0 1-49,-1 1 0,0-1 0,-1 3 0,-1-1 40,1-2 0,0 1 0,1 4 1,0 1-36,-1 0 0,0 2 1,1-1-1,-1 1 45,0 2 1,0 0 0,1-1 0,0 0 70,0-1 0,1 1 0,1 3 0,1 0-153,0 1 0,1 0 1,-4-22 560,4 1 1,1 2-516,3 4 0,6 1 13,3 5 1,2 1-10,8 2 1,-2 0-40,8 6 1,1-1 30,5 7 1,3 0-55,7 4 1,1-4 59,5 0 1,-22 11 0,1 1 90,2 0 1,0 1 0,0 0 0,1-1-97,2 1 0,0 0 1,-1-1-1,0 1-25,0 0 0,-1-1 0,0 3 1,0-1 0,21-8 0,-2 4 282,-4-4 1,-1 4-147,-5-3 1,-7 3 265,-10 0 0,-1-2-231,-1 2 0,-6-1 42,-4 4 1,-3-1 62,-6-3 1,0 3 382,0-2 1,-5 0-517,-1 0 1,-3 1 98,-4-1 0,-1 2-245,-5 0 0,1-2-23,-1 0 1,0 2 64,1 4 1,-2 1-45,-2-1 0,3-2 38,-3 5 1,6-3-152,0 3 0,5 0 9,-2 3-241,3 0 31,5 0-448,1 0 624,12 0 0,-1 3 46,9 0 0,2 1 149,4-1 1,4 2-100,-1 1 1,5 2 326,1-2 1,4 2-9,-1 2 0,1 2 91,-1 1 0,-3 3-111,-6 0 0,-5 1 49,-5 2 0,-7-4 11,-2 1 0,-5 3-147,-4 2 1,-5 2 11,-7-1 1,-2-2-16,-7 5 0,2-3-964,-3 3 1,3 1 835,-3 5 0,5 2 0,-3 4 0</inkml:trace>
  <inkml:trace contextRef="#ctx0" brushRef="#br0" timeOffset="47">15847 5242 8047,'-6'-3'0,"0"0"1142,4 0-196,-3 3 115,5 0-888,0 4 1,0 6 173,0 9-428,0-1 115,0 13 1,5-5 68,1 8 1,2 1-62,1 2 1,1 1-915,-1 2 530,0-5 1,0 4-313,-3-8 0,1-1-64,-4-5 0,3 0-115,-3-7 0,1-1 833,-4-8 0,0-4 0,0-1 0,0-4 0</inkml:trace>
  <inkml:trace contextRef="#ctx0" brushRef="#br0" timeOffset="48">15670 5270 8047,'-9'-33'0,"3"4"300,-1 4 0,5 3-111,-1-3 1,2 8-188,1-2 0,7 4 543,3-1 1,5 2-198,1 1 1,6 6-135,2-2 0,4 5-67,3-3 1,2 5-134,5-1 1,2 7-215,0 6 1,2 0 117,-2 6 0,-1-1 132,5 4 1,-10-1-156,-3 1 1,-8 0-76,-11-1 0,0 2 102,-9 2 0,-1-3 204,-5 3 1,-7-2-144,-5-2 0,-4 1 267,-3-1 1,-1 1-88,-5 0 0,-4-1-11,-2 1 0,-1-1-75,-2-3 1,7 2-415,-1-5 1,3-1-230,6-4 0,4 0 308,2-4 0,9-1-1369,1-5 1627,8-2 0,7-9 0,6 0 0</inkml:trace>
  <inkml:trace contextRef="#ctx0" brushRef="#br0" timeOffset="49">16545 4963 8047,'0'-10'757,"0"1"1,0 0-111,0-1 1,-1 5 227,-2 2 0,-2 2 122,-4 1 0,-5 2-433,-1 4 0,-4 6-160,-3 10 1,2 2-145,-5 7 0,4 6-333,0 3 1,2 1 303,3 0 1,3 0-291,4 2 1,3 3-287,3-3 1,3-1-349,3-2 1,4-3-784,5-2 0,3-3 687,3-4 0,2-5-658,2-1 0,5-2 146,8-2 1301,1 1 0,3-2 0,3-3 0,1-2 0,0 1 0</inkml:trace>
  <inkml:trace contextRef="#ctx0" brushRef="#br0" timeOffset="50">16760 5205 11017,'0'-10'1878,"0"5"-1589,-5 1 142,4 4 65,-3 0-406,4 8 0,0 0 170,0 7 1,0 2 86,0 4-845,4-1 444,-3 7 0,8-4 29,-3 2 1,-1 1-137,1-1 0,-1-2 168,2-1 0,0 1-117,-4-2 1,3 0-348,-3-5 1,0-3-209,-3-4 1,0-3-1083,0 1 1501,0-5 0,0 1 1350,0-6 1,0-7-1105,0-5 0,0-3 0,0 0 0,-1-2-2830,-2-2 2126,2-1 1,-6-5 814,4 0 1,-4 1-58,0 2 0,3-2 26,1 2 0,-1-5 61,1-1 1,0 0 947,3 3 1,0 3-114,0 1 0,4 3-476,2-1 1,2 6-216,2 0 0,3 5-25,3-2 1,1 4-30,2 3 0,0 2 0,-1 4 1,1 0 28,-1 0 0,0 5-29,-2 4 1,0 1-1,-3 6 1,-1-2-605,-3 2 1,-3 2-942,1-3 1,-5 3 816,1 0 1,-2-2 200,-1-1 1,-4 0 312,-2 0 0,-4 2-63,-2-5 1,-1 4 386,-5-4 0,1 1 249,-5-4 1,3-3-266,0 0 0,2-3 345,1 4-197,-1-5-287,6 2 210,2-4-820,5 0 0,5 0 161,2 0 1,2 0 1,4 0 1,5 4 151,1 2 0,3 2 40,1 2 1,-1 2 141,1 1 0,2 2-76,1-2 0,0 2-2,-3-2 1,-1 2 21,1-3 0,-4 1-956,1-4 673,-5 5 1,3-4-576,-5 2 0,-3-1-289,0-2 0,-4-3-54,2 0 134,-3 1 1050,-1 2 0,-9 0 0,-1 1 0</inkml:trace>
  <inkml:trace contextRef="#ctx0" brushRef="#br0" timeOffset="51">17486 5372 8047,'0'-9'0,"0"3"229,0 0 1,0-1-37,0-2 1,0 3 737,0 0-543,-4-1 1,-2-1 35,-3 2 0,0 2-63,0 4 0,-1-3 39,1 0 0,0 0-250,-1 3 1,1 0 370,0 0-573,-5 0 0,4 3 113,-3 0 1,3 4-230,1-1 0,1 2 87,1 2 0,0-1-277,4 0 0,-3 2 120,3 1 0,0-1-44,3 1 1,0 1-144,0 0 0,0-1 131,0-2 1,4-1 21,2 0 1,2 0 91,1 1 0,1-5 132,-1-2 118,5 2-198,-4-4 1,3 3 356,-3-4-137,3-4 59,-3 3 0,4-6-58,-5 4 0,1-4 535,-1 0-297,-4-1-153,3-1 1,-4 0 655,3-1-426,-3 1-164,-4 0 0,3 2 504,0 1-386,0 4 115,-3-6-501,0 7-40,0-3 76,0 12 1,1-5-871,2 6 562,-2-1 0,4 1-258,-1 0 1,1 1-444,4-1 1,-1 0-54,-1 0 0,4 1 421,-2-1 0,3-3 629,-3 1 0,4-5 0,2 6 0,3-3 0</inkml:trace>
  <inkml:trace contextRef="#ctx0" brushRef="#br0" timeOffset="52">17765 5363 9635,'0'-5'2390,"0"1"-1314,0 4-1271,-4 0 1,3 1-158,-2 2 0,2-1-396,1 4 0,0 0-492,0 4 0,0-1-27,0 0 1267,4 1 0,1 3 0,4 2 0</inkml:trace>
  <inkml:trace contextRef="#ctx0" brushRef="#br0" timeOffset="53">17681 5177 8047,'-8'-13'444,"2"1"1,-2 0 656,1 2 0,2 2-1279,-1 2 1,3-1 105,-3 3-587,4-3 1,-2 6 426,8-2 0,-2 3-399,4 3 1,3 5 296,4 5 0,3 3 334,0 0 0,5 6 0,3 1 0</inkml:trace>
  <inkml:trace contextRef="#ctx0" brushRef="#br0" timeOffset="54">17905 5465 8047,'-5'0'860,"0"0"1,5-1-381,0-2 0,0-2-4,0-4 0,0-1-178,0-3 0,0 0-37,0-3 1,0-1-76,0 1 0,5-2-91,1 0 1,1 2-86,-1 1 0,6 3 71,-3 0 0,2 5-224,-1 1 1,0 3 96,2 0 0,0 2-216,3 1 0,-2 1 121,2 2 0,-3 3-157,0 3 0,-2 3-120,0 1 0,-2-1 142,-2-3 0,1 1-49,-3-1 0,2 0 36,-3 1 0,0-1-1438,-3 0 808,4 1 919,-3-1 0,7 0 0,-2 1 0</inkml:trace>
  <inkml:trace contextRef="#ctx0" brushRef="#br0" timeOffset="55">18352 4925 8047,'0'-14'1642,"0"-4"-1246,0 3 1,0-2 86,0 2 0,0 1-143,0 5 0,1 4 999,2 2-893,-2 2 1,6 3-137,-4 4 0,3 4-50,-2 9 1,5 5 12,-3 4 1,4 5-325,-3 7 1,3 4-110,-1 5 0,3 2 102,-9-25 0,0 1 0,4 24-347,-1-1 1,3 2 270,-6-24 0,0 0 0,-1-1 0,0 1 31,-1-2 1,1 0 0,2 24-271,-1-7 1,0-5 164,-3-7 1,1 0-392,2-3 0,-1-7-35,1-8 0,-1-3-727,1-1 625,-2 1 1,4-5 675,-2-2 1,-2-3-1073,2-3 1203,-2-2 0,-5-9 0,-1 0 1</inkml:trace>
  <inkml:trace contextRef="#ctx0" brushRef="#br0" timeOffset="56">19218 5037 8047,'-5'-9'0,"0"0"350,-4-1 0,0 1-60,-1 0 0,0-1 69,-2 1 0,-2 3-75,-1 0 0,-3 0 212,3 0 0,-3-1-91,-1 4 0,3 0-285,-3 3 1,6 1 10,-6 2 1,4 2-61,-1 4 0,-3 5-58,1 1 0,2 4 41,-2 3 0,1 1-38,-2 5 0,4 1-44,-1 2 1,5-2-87,-1 2 0,5-3 55,4-3 1,3 2-220,3-2 0,4-2-82,5-2 0,3-2-78,3-3 1,6 0-397,4-3 0,1-2 347,5-5 1,1 1-348,6-4 0,-3 1 834,2-4 0,3 0 0,-1 0 0</inkml:trace>
  <inkml:trace contextRef="#ctx0" brushRef="#br0" timeOffset="57">19422 5261 8047,'-5'0'298,"0"0"297,2 0-335,2 0 0,-4 0 468,2 0 88,2 0-178,-3 0 204,-1 0-151,4 0 193,-3 0-203,0 0-538,3 0 0,-4-1 117,2-3 1,1 3-260,-5-2 0,4 2 45,-3 1 0,3 0 69,-3 0 1,0 1-264,-4 2 1,1 0 83,0 3 1,-1 1-222,1 5 0,0 3 128,-1 3 0,4 1-296,0 0 0,4-1 181,-1 1 0,3 0-203,3-1 0,2 0 114,4-3 0,5-1-22,1-5 1,3-4 251,1-2 0,-1-2-127,1-1 0,-1-4 409,1-2 1,-4-2-145,-3-2 1,-3-3 450,-2-2 0,-2 0-227,-2 0 0,-3-1 279,0-3 0,-1 1-464,-5-1 1,-1 2 76,-2 1 1,0-1-370,-1 5 0,1 1 141,0 4 1,3 0-2335,-1 4 1078,5 0 1361,-2 3 0,12 4 0,3 1 0</inkml:trace>
  <inkml:trace contextRef="#ctx0" brushRef="#br0" timeOffset="58">19739 5316 8047,'0'-6'755,"0"0"0,0 3-282,0-3-11,-4 0 297,3-4 0,-4 2 356,2 2-19,2-3-833,-8 4 0,7-3-93,-4 2 1,3 2-150,-3 4 0,3 0 113,-4 0 0,4 0-242,-3 0 0,0 0 93,-3 0 0,2 3-85,1 0 1,0 7-62,-3 0 0,2 1-366,1-2 1,3 2 25,-3 1 0,4-1-169,-1 5 0,2-5 76,1 2 0,0-3 148,0-1 0,1-2 232,2-1 1,2-3-19,4 3 1,1-4 170,-1 1 0,0-3 85,1-3 0,-2 1 77,-2-4 1,2 1 686,-2-2-499,3-1 63,0 3-176,0 0 0,-2 1-148,-1 4 71,-4 0-351,6 0 1,-3 0 80,5 0 1,-4 0-135,0 0 0,0 0 62,4 0 1,2 0 80,0 0 0,2-1 312,-2-2 1,-1-3-127,1-3 1,1-4 382,0-3 0,2-1-188,-2-2 1,-1-4 381,-2-2 0,-1-2-197,0 0 0,0-5 76,1 1 0,-4-4 95,0 1 1,-1 5-167,2 1 1,0 8-40,-4 1 1,0 4 120,-3 6 219,0 4-218,0 1-602,0 12 0,0-2 11,0 7 1,0 1 11,0 2 0,0 2 14,0 4 1,0-1 87,0 4 1,0-2-453,0 2 1,0 2 147,0-2 1,1-1-307,2 1 1,-1-4 212,4 4 0,1-4-187,2 1 0,0-3 170,1 0 1,2-6-199,0-3 1,5-2 84,-2-5 1,0 0 157,0-3 1,0 0-161,0 0 1,2-5 107,-5-4 0,4-2 406,-4-4 0,1-5 0,-4-4 0</inkml:trace>
  <inkml:trace contextRef="#ctx0" brushRef="#br0" timeOffset="59">19813 5158 8047,'-9'0'0,"0"0"2761,0 0-1238,-1 0-603,5 0-603,1 0 0,6 0 103,4 0 1,1-1-534,9-2 1,4 1 181,4-4 0,4 4-219,3-1 1,-1-2-396,5 2 1,-1-1 427,3 1 0,-1 2-218,-2-2 0,1 2 335,-3 1 0,3 0 0,-2 0 0</inkml:trace>
  <inkml:trace contextRef="#ctx0" brushRef="#br0" timeOffset="60">20372 5503 8047,'0'5'1218,"0"3"0,0-6-347,0 4-540,0 1 0,0 5 179,0 0-174,-4 5-163,-1-2 1,-1 3 173,-1 1-854,-3-1 478,0 1 1,-5 0-355,3-1 0,1 1-1217,-1-1-310,2-3 1910,0 3 0,1-4 0,0 5 0</inkml:trace>
  <inkml:trace contextRef="#ctx0" brushRef="#br0" timeOffset="61">20866 4963 8047,'0'-19'276,"0"1"155,0 3 0,0 2-23,0 3 92,0 1-327,0 4 0,0 0 174,0 1 155,0 3 406,0-3-955,0 13 96,0-3 0,-1 11 78,-3-1-155,3 1-1,-3 2-425,4 4 388,0-4 1,0 8 5,0-2-534,0-2 408,4 0 0,-1-4-12,3 3-446,0-2 381,-1 3 0,3-8-53,-1 1 1,1-5 48,1 1 0,0-5 193,1-4 56,-1-2 0,0-1 336,1 0 1,-4-8-180,0-1 0,0-6 270,4-1 1,-2-5-169,-2 0 0,2-2 94,-1 1 1,-2 3 8,1-3 1,-4 3-10,1 4 1,-2 1-57,-1 5 1,0 3-79,0 0 0,0 4-268,0 2 0,-1 5 81,-2 4 1,2 4-84,-2 3 1,2 1 59,1 2 1,0 0-253,0-1 1,1 1 114,2 0 1,2-5-138,5-2 1,-1 0 52,0 0 1,4-6 129,-1 1 1,3-5 82,-2-2 1,0 0 152,0 0 0,-3-7 107,3-3 0,-3-5-106,-1-1 1,0-2-94,1-4 1,-2-1 15,-2-2 1,2-2-574,-5 3 1,3-2-40,-3 1 1,0 0-288,-3 6 0,3 0-33,0 6 1,1 2 871,-1 5 0,-1 2 0,2 4 0</inkml:trace>
  <inkml:trace contextRef="#ctx0" brushRef="#br0" timeOffset="62">21322 5121 8047,'0'9'69,"0"1"1,1-1-65,2 0 0,-1-3-4,4 1 0,0-5 598,4 1 1,-1-2-172,0-1 0,2-1-30,1-2 0,-1-2-92,1-5 0,1-3-99,0-3 1,-1 2 128,-2-2 0,-2 2-68,-2-2 1,1 0 0,-4 3 0,0 1-38,-3 3 1,-1 0-82,-2 3 0,-2-1 39,-4 4 0,-2 1-118,-1 5 1,2 0-194,-3 6 0,0-2 106,0 6 1,4 1-416,3 2 1,4-2 257,-1 2 1,2-2-175,1 2 0,1 0-78,2-3 1,3-1-267,6-2 0,3-2 57,4-2 0,2-2 197,1-4 1,4 0 293,-1 0 0,-1-5-42,0-4 1,-3-5 263,1-4 1,-2-2-131,2-2 1,-5-1 172,1-1 1,-4-6 152,1 2 1,-6-3 317,0 0 1,-3 2-132,0-2 0,-2 6 286,-4 3 1,0 3 807,0 4-1077,0 1 1,-1 9-397,-2 2 1,2 3 34,-2 3 1,-1 7-82,1 5 1,-1 4 143,1 2 1,2 1-209,-2 6 0,2-2-218,1 5 1,0-3-210,0-3 1,0 2-486,0-2 1,3 0 436,0 0 0,4 1-373,-1-4 1,2 0 294,2-4 1,-1-3-23,0-3 0,1-3-252,-1-2 319,0-3 535,1-4 0,-1-9 0,0-1 0</inkml:trace>
  <inkml:trace contextRef="#ctx0" brushRef="#br0" timeOffset="63">21648 4972 8047,'-15'0'0,"2"-3"1221,3 0 1,4 0 184,0 3 379,4 0-1264,-2-4 0,8 3-20,2-3 0,4 3-171,2 1 1,2 0-560,5 0 0,0 0-217,-1 0 0,4 1-449,0 3 0,3-3 29,-4 2 0,4-2 404,-3-1 1,1 3-2086,-2 0 2547,-1 4 0,7-6 0,-3 3 0</inkml:trace>
  <inkml:trace contextRef="#ctx0" brushRef="#br0" timeOffset="64">22160 4879 8047,'0'-9'1006,"0"-1"0,-3 4-635,0 0 1,0 0-153,3-4 0,-2 5 2498,-1 2-1934,2 2 0,-4 1-490,2 0 1,2 8-196,-2 5 1,1 3-186,-1 3 1,2 4-575,-2 1 1,2 6 496,1 2 1,-1 0-444,-3-1 0,3-2 200,-2 2 1,2-2-1016,1-1 0,0-1 641,0 1 0,0-4-60,0-2 0,-3-7 841,0-2 0,-8-3 0,0-1 0</inkml:trace>
  <inkml:trace contextRef="#ctx0" brushRef="#br0" timeOffset="65">21946 5140 8047,'0'-10'0,"0"1"0,0 0 0,0 2 0,0 1 0,7 3 1352,2-3 1,7 4-577,-1-1 1,4 1-667,3-1 0,1 2 56,5-3 1,4 3-194,3 1 1,1-3-226,1 0 1,-4-3-305,-2 3 1,-6-4-37,-3 0 1,-3-5 213,0-3 0,-5 0 175,-1 0 1,-6-4-16,-1-3 0,-4-4 597,1 1 1,-5 2-207,-1-2 1,-4 1 620,1-1 0,1-1-296,-2 5 0,2 3 528,-1 6 190,-2 1-582,3 2 0,-4 5-387,3 4 1,-1 5 12,4 7 0,-4 4-223,0 6 1,2 1 77,-1 5 0,3 1-445,-3 2 1,4 3 214,-1 3 0,1-3-683,2 0 1,0-3-164,0 3 1,0-1 445,0 1 0,2-1-673,1-6 0,-1-3 508,4-2 1,0-3 679,3-4 0,1-1 0,-1-5 0</inkml:trace>
  <inkml:trace contextRef="#ctx0" brushRef="#br0" timeOffset="66">22653 5084 8047,'0'-10'2143,"0"1"-1638,0 0 0,0-1-12,0 1 1,0 3 484,0 0 0,-3 3-382,0-4 0,-3 4-61,3-3 0,-3 3-225,2-3 1,-3 4-224,1-1 1,-2 2 26,-2 1 0,-2 1-211,0 2 0,-1 2 55,4 4 1,-1 2 154,-3 1 1,3 1-563,-3 3 0,3 3 134,1-1 0,0 1-224,3 3 0,-1-3 217,4 0 0,0-1-235,3 1 0,0-3 117,0-1 0,1-4-20,2 2 0,2-7 32,4-3 0,5-2 140,1-1 1,3-4-146,1-2 0,-1-5 120,1-2 0,-1-2 226,1 2 1,0-2-93,-1 2 1,-3-2 621,-3 2 1,-2 1 907,-4 3 1229,2-1-39,-7 1-1854,-1 4 1,-5 1-266,-4 4 1,-1 4-177,1 2 0,3 2-191,0 2 0,0 0 61,0 2 1,1-1-576,2 1 1,2-2-162,-2 0 1,2 0-609,1 3 0,0-6-411,0 2 1,0-2 683,0 3 0,4-2-610,2-2 1565,-2 2 0,9-2 0,-3 3 0</inkml:trace>
  <inkml:trace contextRef="#ctx0" brushRef="#br0" timeOffset="67">22802 5168 8047,'0'-10'739,"0"1"-557,-4 4 0,3 0 1245,-2 1-747,2 3 1,0-3 152,-2 4 0,2 4-713,-2 3 0,2 2 42,1 3 0,0-1-786,0 1 1,0 2 475,0-2 1,0 3-1225,0-2 0,0 2 658,0-2 1,0-1 713,0-2 0,0 3 0,0 1 0</inkml:trace>
  <inkml:trace contextRef="#ctx0" brushRef="#br0" timeOffset="68">22821 4963 8047,'0'-14'0,"-3"4"338,0-3 1,0 3-178,3 1-931,-5 4 15,4 1 147,1 4 1,5 4 607,1 2 0,2 6 0,-3 3 0</inkml:trace>
  <inkml:trace contextRef="#ctx0" brushRef="#br0" timeOffset="69">22877 5316 8047,'-5'-6'386,"1"0"1,3-1-131,1-6 0,0-1 1095,0-5 1,0 1-541,0-1 0,4-4-320,-1-2 1,4 2-430,-1-2 1,5 4 52,2-1 0,0 4-661,0 2 0,0 3 421,3 4 0,1 2-422,-1 1 0,1 4 228,2-1 1,-3 5-1117,-1 1 1,-4 4-5,2 0 1439,-3 1 0,0 5 0,-1 2 0</inkml:trace>
  <inkml:trace contextRef="#ctx0" brushRef="#br0" timeOffset="70">23212 4730 8047,'0'-15'0,"0"-2"1406,0 1 1,4 3-592,2 0 0,3 4-824,0 3 0,0-1 315,1 4 0,3 1 104,2 5 0,4 4-371,3 8 0,-1 5 128,3 8 1,-3 4-196,1 2 0,-3 6-148,0 0 1,-4 1 194,-3 0 0,-3 0-50,-3 2 0,2 2-20,-5-5 0,-1 0 36,-5-6 1,-2-2-60,-5-4 0,0 0-328,-2 0 0,0-5 172,-3-1 1,2-3-379,-2-4 0,0 2 251,0-5 1,-2 1-917,5-4 1,-2 0 1272,2 1 0,6-1 0,-3 0 0</inkml:trace>
  <inkml:trace contextRef="#ctx0" brushRef="#br0" timeOffset="71">15177 6629 8047,'-15'-5'1458,"6"1"1,5 3-494,4-2-418,0 2-52,0-3-307,4 4 0,5 0 58,7 0 0,-1 0 53,4 0 0,-2-1-53,8-2 0,0 2-1,3-3 1,-3 0-135,0 1 0,0-3 255,2 3 1,-2-3-122,0 3 1,-1-4-15,1 4 1,-3 0 13,-3 3 1,0-3 0,-1 0 0,-3 0-3436,-3 3 2529,-1 0 661,-6 4 0,-5 1 0,-5 4 0</inkml:trace>
  <inkml:trace contextRef="#ctx0" brushRef="#br0" timeOffset="72">15233 6816 8047,'-9'1'0,"3"2"0,-2-2 0,2 2 0,0-2 1806,0-1-754,4 0-546,-2 0 1,5 0-144,2 0 1,5 0 46,5 0 0,4-1-90,2-2 0,3 2-216,3-2 1,1-2 126,-1 2 1,2-1-326,1 1 1,3 2-679,0-2 0,-3 2 472,-3 1 1,-1 0-751,1 0 1,0 0 466,-3 0 1,-3 0-1097,-4 0 1679,-3 0 0,1 0 0,-4 0 0</inkml:trace>
  <inkml:trace contextRef="#ctx0" brushRef="#br0" timeOffset="73">16052 6471 8047,'-4'-5'1237,"3"1"-966,-3 4 1,4 1-440,0 2 0,0 3 218,0 6 0,1 4 23,2 6 0,2 2-9,4 3 0,2 6-1,1 1 1,-2 1-93,3-1 1,0 1 86,0-4 1,0 0-363,-1-3 1,-4-1-75,1-2 1,-2-2-67,3-5 1,-2 0 36,-2-3 0,-1-1-470,-2-5 877,-2 0 0,4-3 0,-5-2 0,0-4 0</inkml:trace>
  <inkml:trace contextRef="#ctx0" brushRef="#br0" timeOffset="74">15931 6480 8047,'-9'-23'248,"-1"1"1,5 5 412,2 2 0,2 3-556,1 0 1,2 2 26,4 0 1,1 4-24,9 0 0,-1 4 136,4-1 1,4 2-129,2 1 1,3 0 113,3 0 1,2 4-322,4 2 1,0 5 47,1 2 1,-6 3-75,-4 0 0,-5 1-156,-4 2 1,-4-3 136,1-1 0,-9 1-36,-1 2 1,-4 0 63,-2-3 0,-4 3 208,-2-3 0,-6 0-21,-4 0 0,-4-3 239,-2 0 0,-3 0-452,3 0 0,-3-5 100,4 3 0,-1-4-258,3 0 0,4-1 134,-1-2 1,8-2-1629,-1 2 1785,6-1 0,3-2 0,5 0 0</inkml:trace>
  <inkml:trace contextRef="#ctx0" brushRef="#br0" timeOffset="75">16862 6220 8047,'0'-10'656,"-4"1"1,-1 1-352,-5 2 0,0 7-357,-2 8 1,-3 6 239,-4 10 0,1 2 43,-1 10 0,1 0-466,-1 6 0,0 2 357,10-21 1,0 1 0,-3 23-119,3 1 0,6-1 154,0-1 0,6-5-448,3-2 0,3-7-91,4-5 1,4-1-228,5-5 0,4-1-199,-1-6 1,5 2 343,1-5 0,3-3 463,-3-2 0,4-5 0,-1 1 0,3-2 0,0-1 0</inkml:trace>
  <inkml:trace contextRef="#ctx0" brushRef="#br0" timeOffset="76">17206 6471 8047,'1'-9'29,"3"-1"1,-3 1 173,2 0 0,-2 3 40,-1-1 0,0 1 3,0-3 0,0 0 199,0-1 1,-4 1-72,-3 0 0,-1-1 41,-1 1 1,0 3-128,-1 0 0,0 4-180,-3-2 0,2 3 93,-4 1 0,2 0-15,-2 0 1,2 6-210,-2 3 0,-1 4 80,-2 6 1,2 3-281,1-1 1,3 5 123,0-1 1,4 2-379,2 1 0,4 0 204,-1 0 1,3-3-454,3-1 0,3-2 86,7 3 1,5-7-130,7 0 0,3-6 232,3-3 1,3-1 536,7-5 0,-3 0 0,3-3 0</inkml:trace>
  <inkml:trace contextRef="#ctx0" brushRef="#br0" timeOffset="77">17449 6629 8047,'-10'-4'0,"1"-2"0,3 2 1227,-1 1-836,1-2 1,-3 4 360,0-3 0,2 3-70,1 1-451,0 0 1,-3 1-311,-1 3 1,4 1 95,0 4 0,4 0-117,-1 1 0,2 2 118,1 0 1,0 4-449,0-4 0,0 2 174,0-2 0,1-1-295,2 1 0,0-2 60,6 0 1,-1-1 147,4 0 0,1-4 248,0-1 0,2-3-57,-2-1 1,-1 0 318,-2 0 1,-1 0-117,0 0 1,0-5 124,1-1 0,-5 0-39,-2-3 0,-2 2 288,-1-6 0,0 2-39,0-2 0,-4 3-110,-2-2 1,1 1-525,-2 2 0,1 0 172,-3-1 0,3 2-1824,-1 2 952,5-3 948,-6 4 0,7 0 0,-3 1 0</inkml:trace>
  <inkml:trace contextRef="#ctx0" brushRef="#br0" timeOffset="78">17728 6639 8047,'-1'-6'773,"-2"3"-26,2 2-587,-3-3 0,3 2 462,-3-4-177,3 4 0,-3-3 255,4 2-469,-4 2 1,3-5-155,-2 3 100,-2 2 0,3-3-241,-4 4 0,2 0 91,-2 0 0,3 0-317,-3 0 1,3 3-17,-3 0 0,0 5 159,0-2 0,-2 2-279,2 1 0,-2 1 150,2-1 0,1-1-153,2-2 1,2 3 123,-2-3 0,2-1 123,1 1-28,0-4 1,1 3 220,2-5 0,-1 0 124,4 0 1,0 0-191,4 0 0,-1 0 83,0 0 0,-2-2-27,-1-1 1,0 2 108,3-2 0,-2 2-13,-1 1-3,0 0 0,3 0-93,1 0 1,-1 0-94,0 0 0,0 0 20,1 0 0,-1 0 58,0 0 0,1-1 70,-1-2 0,0-1-79,1-2 0,2-6 320,0 3 1,1-7-100,-4 1 0,-1-3 398,-1 0 1,-2-4-22,-2 0 0,-2-4 123,2 2 0,-2-2-217,-1 1 0,0 0-82,0 6 0,0 0 130,0 6-298,0 1 1,-1 7 14,-2 2-61,2 2 1,-3 2-688,4 2 1,0 3 331,0 6 0,0 4-253,0 6 0,0-2-325,0 5 0,0-3 343,0 3 0,1-1-351,2 0 1,1-1 273,2-4 0,3 1-12,-3-1 1,2 2 144,1-6 0,2-2-45,1-4 0,-2-1 21,3-5 1,0 1 372,0-4 0,-1-3 0,-3-3 0,1 0 0,-1-7 0</inkml:trace>
  <inkml:trace contextRef="#ctx0" brushRef="#br0" timeOffset="79">17793 6499 8047,'-14'0'2036,"0"-4"-381,5 3-607,4-3-574,0 4 1,8 0-173,3 0 1,1 0-51,9 0 1,0 0-192,6 0 0,-2 0-232,5 0 1,-1-3-1017,1-1 0,2 1 697,-2 3 0,2 0-1149,0 0 1,-2-3 1632,0 0 0,-4-4 0,2 2 0</inkml:trace>
  <inkml:trace contextRef="#ctx0" brushRef="#br0" timeOffset="80">18287 6797 8471,'-6'0'641,"-2"0"1,6 0-538,-4 0 1,3 3 126,-4 0 1,2 4-292,-1 0 1,-2 2 83,2 3 0,-3-1-334,0 1 0,0 2 217,-1-2 1,4 0-614,0-2 0,4-1-76,-1 0 782,2-4 0,1 4 0,0-4 0</inkml:trace>
  <inkml:trace contextRef="#ctx0" brushRef="#br0" timeOffset="81">18538 6452 8047,'-1'-9'705,"-2"0"1,2 3 425,-2-1-749,-3 5 1,4-3 52,-4 2 1,3 2 254,-3-2-475,4 2 0,-5 2 277,3 2-559,1 2 1,0 4-72,0 1 1,0-1-131,3 0 1,0 4-345,0-1 0,3 5 332,0-2 1,3 0-121,-2 0 0,2 1 63,-3 2 0,4 1 130,-1 0 1,-1-1 75,2 1 0,-1 0 29,3-1 1,-3-3-2,1-3 0,-4 2 205,3-2 66,0-4 1,0-4 33,1-4 135,-1 0 0,2-5-133,-2-4 0,3-1 108,-3-6 1,1 1-73,-1-4 1,1 1 13,-3 3 0,2-2 46,-3 5 0,3-4 20,-3 4 0,0 3-169,-3 2 0,0 4 269,0-3-1166,0 4 470,0-2 2,4 8 0,-3 4 134,3 5 0,1-1-232,1-3 1,2 4 93,2-1 0,-1 2-4,0-2 1,0-2 58,1 3 1,2-3 32,1 0 0,-1-4 334,-3 0 0,1-4-78,-1 1 1,0-2 350,1-1 0,-1-4-188,0-2 1,-3-4 159,1-2 0,-5-2-208,1-5 0,1 0-201,-1 1 0,1-1-154,-1 0 1,-2-2 132,2-1 0,-1 0-760,2 4 0,-3-1-87,2 0-1254,2 5 1142,0 0 1000,4 9 0,-3 1 0,-2 4 0</inkml:trace>
  <inkml:trace contextRef="#ctx0" brushRef="#br0" timeOffset="82">18976 6601 8047,'0'10'-483,"0"-1"0,3-3 327,0 0 1,4-4 372,-1 2 0,2-3 158,2-1 1,-1 0-121,0 0 1,4-1 28,-1-3 0,1-1-94,-4-4 0,-3 0 283,0-1 0,-3 0-115,4-2 1,-5 1 213,1-1 0,-2 2-67,-1 0 1,-4 1 6,-2 0-535,-3 3 0,-3 2 107,-1 4 1,1 0-44,3 0 1,-1 4 129,1 3 1,0 2-608,-1 3 0,5 0 206,2 3 1,2-2-580,1 2 0,1 0 163,2 0 0,6 2-64,3-5 1,6 1 210,0-4 1,2-1 142,5-2 0,-5-1 340,2-5 1,-1-3-174,0-3 1,-1-1 210,2-9 0,-7-2 40,-2-4 1,-1-3 453,-2 4 0,3-5-288,-7 1 0,3 1-16,-5-1 1,-1 1 48,-3 0 1,0-2 51,0 4 1,0 4 520,0 6 378,0 2-85,0 0-698,0 5 0,0 5-1906,0 6 1,0 4 1161,0 2 1,0 3 373,0 3 0,0 2 0,0 2 0,0-2 432,0 5 0,3-4-375,0 1 0,1 0-371,-1 0 0,-1 3-866,4-3 0,0-1 496,0-2 0,2-1 234,-2-3 0,3-1 159,0-5 1,0-4 231,1-2 0,3-2 0,1-1 0</inkml:trace>
  <inkml:trace contextRef="#ctx0" brushRef="#br0" timeOffset="83">19208 6490 8047,'-9'0'1794,"3"-3"-594,0-1-368,3 1-340,-1-1-366,4 3 1,4-3 56,3 4 0,4 0-82,1 0 0,6 0-458,1 0 0,0 0 287,6 0 0,-3 0-974,3 0 0,-4 1 380,4 2 0,-1-2-1136,1 2 1800,-2-2 0,-1-1 0,2 0 0</inkml:trace>
  <inkml:trace contextRef="#ctx0" brushRef="#br0" timeOffset="84">19748 6387 8047,'-4'-8'482,"-2"2"1,1-1 0,-1 3 1732,-1-3-1525,-2 6 0,3-3-183,0 4 0,4 1-490,-2 2 1,3 3 45,1 7 0,0 1-31,0 5 0,1-1 62,3 1 1,-2 1-816,4 1 0,-1-1 397,1 2 1,3 1-814,-3-2 1,1 4-170,-1-3 1,1 0 654,-3-4 0,2 3 651,-3-2 0,0 1 0,-3-5 0</inkml:trace>
  <inkml:trace contextRef="#ctx0" brushRef="#br0" timeOffset="85">19590 6629 8047,'-1'-8'1333,"-2"2"0,2 1-1268,-2 2-7,2 2 0,2-7 263,2 5 0,3-3-61,6 3 1,1-3-332,6 3 1,0-4-458,6 4 1,3-3 380,0 3 1,1-1-458,5 1 1,-7 1 299,1-5 0,-6 4-154,-1-3 1,-2 0 139,-4-3 1,-2-1 391,-7 1 1,-1-1-113,-2-3 0,-2 0 236,2-3 1,-5-1 552,-1 1 0,-4-1-371,1-2 1,1 0 386,-2 1 0,2 0-245,-1 3 0,-1 0 130,4 3 1,-1 4 186,0-1 107,3 6-637,-3-1 0,4 5-280,0 2 1,-1 3 3,-2 7 0,2 1-114,-2 5 1,2 2-466,1 1 1,0 4 318,0-1 1,1 2-585,2 1 1,-2 0 323,2 0 0,1 0-665,-1-1 1,5-2 504,-2 0 1,2-1-931,2 1 1577,-1-2 0,0-9 0,0-1 0</inkml:trace>
  <inkml:trace contextRef="#ctx0" brushRef="#br0" timeOffset="86">20223 6546 8047,'-1'-9'1066,"-2"3"15,2-2 751,-7 3-743,7-5-743,-8 1 0,7 4 98,-4 2 76,4-2-476,-6 3 1,4-3 194,-3 2-224,-1 2 1,3-3-87,-4 4 0,-1 1-98,1 2 0,0 1-64,-1 3 1,1 4 90,0-2 1,0 4-129,-1-1 0,1-2 78,0 3 0,0 1-47,3 2 1,-1-3 87,4 0 0,0 0-232,3 0 0,1-1 94,2-3 1,-1 0 132,4-3 0,1 1 178,6-4 0,-2 0-107,5-3 0,-4-1 150,4-2 0,-4 1-58,3-4 0,-3 0 122,0-4 0,-1 2-13,-2 2 0,-1-3 452,-2 3 1,2 1 1161,-5-1-1266,0 4 1,-3-3-160,0 2 197,0 2-928,0-4 0,0 13-580,0 1 0,0 2 520,0-1 0,0-4-473,0 0 1,3 0 100,0 4 1,3-1 857,-3 0 0,9 1 0,-2-1 0</inkml:trace>
  <inkml:trace contextRef="#ctx0" brushRef="#br0" timeOffset="87">20344 6583 8047,'-1'-6'3276,"-2"-1"-1203,2 5-941,-7-2-580,7 0-60,-3 3-809,4 5 1,0 2 47,0 7 1,1-3-122,2-1 1,-1 5-1138,4 1 1,-4 0 668,1 0 0,1-2-938,-1 2 1796,1-3 0,0 5 0,1-2 0</inkml:trace>
  <inkml:trace contextRef="#ctx0" brushRef="#br0" timeOffset="88">20307 6369 8047,'-4'-18'12,"-2"3"0,1-2-113,2 5 172,-2-1-235,4 4-206,-3 4 0,8 2 135,2 6 0,3 3-78,0 6 0,1 4 313,3 6 0,-2-2 0,5 5 0,-5 0 0,2 3 0</inkml:trace>
  <inkml:trace contextRef="#ctx0" brushRef="#br0" timeOffset="89">20475 6741 8047,'-6'-4'313,"2"2"193,4-4 1,-3-1 273,0-2 1,0 0-300,3 0 0,0-5-62,0-1 1,0-3-152,0-1 0,1 1-157,2-1 0,2 1 149,5 3 0,2-3-290,0 3 0,4 1-84,-4 2 0,5 3-81,-2 2 0,2 0-417,-2 4 0,3 0 310,-2 3 0,-2 0-702,-1 0 189</inkml:trace>
  <inkml:trace contextRef="#ctx0" brushRef="#br0" timeOffset="90">20819 6201 7735,'0'-19'0,"0"1"0,4 3 1431,-3 2-393,3 4-442,-4 3-235,0 2 1,1 14 83,3 5-295,-3 7 0,4 7 77,-2 2 0,-2 5-2,2 4 0,-1 5-662,1-2 0,-2 3 435,2 0 1,1-2-492,0-1 1,-1 1 287,-3 2 1,3-6-527,0-3 1,3-6 295,-3 0 0,1-6-228,-1-4 1,-1-5-439,5-4 1101,-5-5 0,6 1 0,-3-3 0</inkml:trace>
  <inkml:trace contextRef="#ctx0" brushRef="#br0" timeOffset="91">21061 6397 7735,'0'-7'2606,"0"1"-2514,0 4 369,0-2-244,0 16 1,1 0-210,2 9 1,-1 3 81,5 1 1,-4-1-636,3 1 1,0 3 372,3 3 1,1 0-786,-1-3 0,-3-1 290,0-3 1,-4-1 284,2-4 1,-3-5 381,-1-1 0,-5-7 0,0-2 0</inkml:trace>
  <inkml:trace contextRef="#ctx0" brushRef="#br0" timeOffset="92">21098 6583 7735,'-5'-37'0,"-3"-2"333,2-1 1,2 1-73,0-5 1,3 1-312,1-4 0,5 4 379,1-1 0,3 10 161,4 3 0,-2 6 105,4 7 1,-2 3-251,2 3 0,0 6-99,0 2 0,3 4-34,-3 4 1,3 2-160,1 6 1,-4 4 50,1 5 1,-6 0-105,-1 4 1,0 0-215,-6 3 1,0 0-286,-3 0 1,0-2 154,0-1 0,-5-1 90,-5-2 1,0-3 314,-5 3 0,-1-5-115,-3-2 0,1-3 101,-1 0 0,0-3-68,1-2 0,0 0 282,3-4 1,1 0-77,5-3 1,1-1 238,2-2-582,1 2 1,6-3 69,3 4 1,2 0 61,6 0 1,0 0 32,3 0 1,-3 4 7,4 2 1,-4 2-52,4 2 0,-4-1-267,4 0 0,-1 4-200,4-1 1,-3 1-270,-1 0 1,1-3-209,2 3 1,4 0 226,0 0 753,-5-1 0,5-3 0,-2 1 0</inkml:trace>
  <inkml:trace contextRef="#ctx0" brushRef="#br0" timeOffset="93">21601 6527 7735,'5'-8'0,"-1"1"649,-4-5 0,2 2-199,1 0 0,-2 1-20,2 0 0,-2-1 94,-1 1 1,-1 0 288,-2-1 0,1 4 430,-5 0-879,1 0 1,-3 0-238,0-1 0,-1 5 46,1-1 1,0 2-414,-1 1 1,0 4 232,-2 3 0,1 5-424,-1 4 0,1 1-103,2 2 1,0-1 234,0 1 0,2 0-376,1-1 0,4 0 215,-1-3 1,2 2 56,1-5 1,0 1 137,0-4 0,4-1 240,2-2 1,3 2-131,0-5 1,0-1 319,0-5 1,1 1-41,-1-4 1,0-1 77,1-2 0,-1 3 435,0 0 0,-2 0-276,-1 0 0,-3-1 687,3 4-650,-4-4 0,3 6-253,-2-3 234,-2-1-670,4 4 1,-2-2-101,0 6 1,0-1-322,-3 5 0,3-4 74,0 3 0,1-1 257,-1 1 0,-1 3-651,5-3 1,-4-1 455,3 1 1,-1-3 574,1 3 0,7 1 0,-3 2 0</inkml:trace>
  <inkml:trace contextRef="#ctx0" brushRef="#br0" timeOffset="94">21769 6546 7735,'-6'-6'0,"-1"3"1002,5 2 1,-3-2 215,2 0 11,2 0-996,-3 3 1,3 4-296,-2 2 0,2 3-570,-2 0 1,2 0 483,1 0 0,0 4-426,0-1 0,0 4 237,0-4 1,0 2-1603,0-2 1939,4-2 0,-3 4 0,3-5 0</inkml:trace>
  <inkml:trace contextRef="#ctx0" brushRef="#br0" timeOffset="95">21750 6397 7735,'-5'-15'0,"-2"-1"20,4 3 0,0 1-12,3 2 231,0 1-118,0 0-726,0 4 1,1 1 215,2 8 1,-1 5 388,4 6 0,0 7 0,3 3 0,0 2 0,-3 1 0,2 0 0,-2 0 0,3 4 0,0 1 0</inkml:trace>
  <inkml:trace contextRef="#ctx0" brushRef="#br0" timeOffset="96">21862 6713 7735,'5'0'-63,"0"0"157,-2 0 1,-2-1 187,2-2 1,2-3 104,-2-7 0,3-1 93,-3-5 1,1 1-122,-1-1 1,-1-3 30,5 1 0,-1-4-84,3 3 1,-3 1-273,0 6 1,1 0 118,2 3 1,0 6-204,1-1 1,-4 5 26,0 2 0,-3 1-44,3 3 0,0 2-362,0 6 1,1 0 222,-4 3 0,1 1-679,-1 2 0,-1 1 370,5-1 1,-4 0-948,3-2 1462,0-3 0,3 0 0,1 2 0</inkml:trace>
  <inkml:trace contextRef="#ctx0" brushRef="#br0" timeOffset="97">22169 6145 7735,'-5'-18'0,"2"-1"0,2 4 1809,1 3-1313,0 6 1,4 2 162,2 4 0,6 2-254,0 4 0,6 4-115,0 9 1,1 4-168,3 2 1,-1 5-178,-2 1 0,1 4-93,-8-1 0,0-1 299,-2 1 0,-2 0-495,-2 3 1,-2 1 171,-4-1 0,-2-3-95,-4 0 0,-1-2 22,-9-1 1,2-4-435,-2-8 0,0-5-859,3-1-300,1-3 1837,7-5 0,1-1 0</inkml:trace>
  <inkml:trace contextRef="#ctx0" brushRef="#br0" timeOffset="98">22644 6220 7735,'0'-15'0,"0"2"2919,0 3-859,0 1-1581,0 4 0,0 3 364,0 8 1,0 5-344,0 11 0,3 2-457,0 4 0,4 3 41,0 0 0,-2 4-115,1-1 1,-3 2-42,3 2 0,-4-1-652,2 0 1,0-1-352,-1-1 1,0-3-565,-3-4 1,0-6-899,0-3 2537,0-5 0,-8-4 0,-3-1 0</inkml:trace>
  <inkml:trace contextRef="#ctx0" brushRef="#br0" timeOffset="99">22616 6182 7735,'0'-22'0,"1"2"763,2-2 0,3 7-267,7 2 1,-2 6-131,5 1 0,0 4-40,6-1 0,-2 6 156,1 3 1,2 3-374,-1 4 0,4 2 50,-1 7 0,-6-1-206,0 4 0,-7-4 123,1 4 1,-4 0-26,-3 3 1,-3-3 24,-6-1 1,-6-3 55,-7 1 1,-5-3-55,-4-4 1,-2-2 34,-1-3 0,-3-4-177,0 0 1,1-4 72,5 1 0,-1-2-846,4-1 1,5 0 432,4 0 0,1-4-1050,3-2 0,3-2 108,9-2 1346,2-3 0,8-1 0,2-5 0</inkml:trace>
  <inkml:trace contextRef="#ctx0" brushRef="#br0" timeOffset="100">23156 6061 7735,'6'-15'846,"1"-1"1,-4 5-466,3-1 0,0 2 631,3 4 1,0 1-419,-3 2 0,1 3 391,-4 0 1,0 5-363,-3 7 0,0 4-86,0 6 1,-4 2-406,-2 7 0,-2-1-226,-2 5 0,-2-1-541,0 3 0,-1 3 462,4 1 1,-1-1-473,1-3 0,0 0 204,0 1 0,3-2-1139,3-2 1,3-3 408,3-6 1,3-2 1170,3-5 0,0 1 0,0 0 0</inkml:trace>
  <inkml:trace contextRef="#ctx0" brushRef="#br0" timeOffset="101">23435 6583 7735,'-9'0'133,"0"0"0,3 0 275,-1 0 1,1 0-121,-3 0 0,3 0 25,-1 0 0,2-1-46,-1-2 0,-1-3 114,4-3 0,0-1-12,3-3 1,0-1-129,0-5 0,1-3-79,2-3 0,0-7 50,6-6 1,-2 0-128,6-5 0,1-2-251,2-4 1,-7 23-1,0 0 121,2-2 1,0 0-1,-1 2 1,0 1-42,12-21 0,-2 4 115,2 8 0,-2 9 307,1 7 0,-1 9-52,-1 3 1,-5 8 121,-1 4 0,-3 7-102,-1 2 1,-1 4 50,-1 3 1,-3 2 225,-4 3 0,0 5-453,0-1 1,-2 3-470,-4-3 0,-2 3 227,-7-3 0,-1 3-495,-2-3 0,-4-1 299,0-5 0,-4-2-15,1-5 0,-3-1 69,0-5 0,-1 0 272,7-9 0,4 0 16,6-3 89,2-4 1,5 0-65,5-3 0,8 3 111,4 4 1,5 0 335,-2 0 0,0 4-192,0 3 1,1 1-20,2 1 0,1 0-93,0 1 0,-2-1-543,-1 0 1,0 4-269,-3-1 0,2 1-615,-2-4 1,-1 0 494,-3 1 1,1-1-331,-1 0 0,0-3 1061,0 1 0,5-5 0,0 2 0</inkml:trace>
  <inkml:trace contextRef="#ctx0" brushRef="#br0" timeOffset="102">23910 6424 8065,'0'-18'0,"0"3"0,0 3 0,0 1 1082,0-2 0,0 3-433,0-3 1,-1 3 533,-2 1 1,1-1-354,-4 1 1,0 0-88,-4 0 0,-2 2-336,0 1 0,-2 4-120,2-1 1,-2 3-163,-1 3 0,-3 2 67,3 5 1,-2 3-338,1 2 0,3 3-145,4 1 1,-1 2-420,1 1 0,4 0-435,2-4 1,2 1 521,1 0 0,0-2-70,0-1 0,4 0 246,2-3 0,2-1 234,2-2 1,0-5-22,2-2 0,0-2 266,3-1 0,0-4 133,0-3 0,0 0 189,-3 1 1,-1-2 104,1 2 0,-5-3 563,0 0 0,-2 3-210,1 0 0,-1 3 200,-2 0-237,-2-2-310,3 4-607,-4-3-450,0 4-26,4 4 1,-2 1-1000,1 5 1,-2-4-129,-1 0 163,4 0 1,-2 4 742,4-1 0,-3-4 838,3-2 0,-4 2 0,7-4 0,-4 4 0</inkml:trace>
  <inkml:trace contextRef="#ctx0" brushRef="#br0" timeOffset="103">24013 6443 8065,'0'-9'0,"0"3"1840,0-1-1243,0 1 1,0-3 1156,0 0-681,0 3-350,0 2 0,3 5-395,0 2 1,0 3-161,-3 3 0,0 1-687,0 3 1,0 0 399,0 3 1,0 0-1293,0-3 0,0 2 707,0-3 0,0 4-2060,0-4 2764,0 1 0,-4-4 0,-1 0 0</inkml:trace>
  <inkml:trace contextRef="#ctx0" brushRef="#br0" timeOffset="104">24050 6266 8065,'-9'-18'541,"0"3"184,3 3 0,1 1-851,2 2 156,2 0-580,-3 4 500,8 13 1,-2 4-913,4 13 1,0-3 152,4 3 809,-1-1 0,4 9 0,2 0 0</inkml:trace>
  <inkml:trace contextRef="#ctx0" brushRef="#br0" timeOffset="105">24115 6564 8065,'0'-10'-504,"0"-3"0,3 2 726,0-5 0,5 4 656,-2-3 0,0-2-221,3-5 1,-1 3 23,4-3 1,-2 3-177,0 4 0,-1 0-189,0 3 1,1 6 151,-1-1 0,-3 5-79,0 2 0,-4 5-343,1 1 1,2 6-159,-2 4 1,0 1-145,-3 2 0,0-1-918,0 1 0,0-3 586,0-1 1,0-2-1052,0 2 1,0-3 126,0 4 1512,0-5 0,4 3 0,1-5 0</inkml:trace>
  <inkml:trace contextRef="#ctx0" brushRef="#br0" timeOffset="106">24376 6108 8065,'5'-28'0,"2"1"332,-4 2 0,5 4 514,-2 5 1,2 4 33,1 5 0,1 3-353,-1 4 1,0 4 126,1 3 1,-1 6-222,0 6 0,1 1-343,-1 8 1,0-1 123,0 7 1,0 4-162,-3 2 1,-1 0-206,-2-2 1,-2-4-74,2 0 0,-2 2-19,-1 1 0,-1-3-377,-2-9 1,-2 1-95,-4-4 1,-4 0 290,1-4 0,-5-3-1629,2-3 2053,-3 3 0,0-4 0,-1 4 0,0 1 0</inkml:trace>
  <inkml:trace contextRef="#ctx0" brushRef="#br0" timeOffset="107">15968 7439 8089,'-9'-9'0,"-1"0"0,5 4 0,2 0 0,6 5 0,4 0 0,5 0 0,7 5 0,5 1 0,4 1 0,3-1 0,7 3 0,5-3 0,7-1-245,-24-2 1,0 0-1,4-2 1,0 0 244,3 1 0,0-1-1103,1 0 0,1-1 1075,4 0 1,1 0 0,2 0 0,1 0 70,2 1 0,0-2-56,2-1 0,1 0 0,-2 0 0,1 0 14,2-1 1,1 0 0,-15 0 0,1 0 0,1 1 7,1-1 1,0 1-1,0 0 1,0 0-1,-1-1 1,1 1 1,1 0 0,1 0 0,-1 0 1,2-1-1,-1 0 0,1 1-12,0-1 0,1 1 0,-1 0 1,3 0-1,1 0 0,0-1 56,1 1 1,1 0 0,-1 0 0,0-1-1,-1 1 1,1 0-33,0 0 1,1 2 0,0-1-1,0-1 1,0 1 0,0-1-293,2 1 0,-1 0 1,1 0-1,1 1 0,1 0 1,-1-1 279,3 0 1,0 0 0,0 0-1,-2 0 1,0-1 0,1 1-217,-11 0 1,0 1 0,0-1 0,0 0 0,0-1 0,0 1 0,0-1 0,0 0 202,1 0 1,1 1-1,-1-1 1,1 1-1,1-1 1,0 0-1,0-1 1,0 1 14,3 0 0,-1 0 0,1-1 0,0 1 1,-2 0-1,0-1 0,0 1 0,1 0-129,1-1 1,0 1 0,1 0-1,-1-1 1,0 0 0,0 0 0,0 0-1,0 0 123,0 0 1,1 0 0,-1 0-1,0-1 1,3 1 0,-1 0-1,1 0 1,-1 0 33,1 0 1,0 1 0,-1 0 0,1 0-1,-2 0 1,0 0 0,-1 1 0,1 0-69,0-1 0,-1 0 0,0 1 0,0-1 0,0 1 0,0 0 0,-1 0 0,1-1 87,0 1 0,0-1 1,1 0-1,-1 1 1,0 0-1,0 0 0,-1 0 1,1 0-51,1 1 0,-1 0 0,1 0 1,-1 0-1,-2 0 0,0 0 0,-1 0 1,1 0 13,-2 0 1,1 0 0,-1 0 0,0 0 0,-1 0 0,0 0 0,-1 0 0,1 0 25,-1 0 1,0 0-1,1 0 1,-2 0 0,13 0-1,0 0 1,-1 0-32,-1 0 0,-1 0 0,1 0 0,-3 0 0,0 0 0,0 0-72,-4 0 0,-1 0 0,0 0 0,-1-1 0,0 0 0,-1 0 23,0 0 0,-1 0 0,0 0 0,-2-1 1,-1 1-1,-1 1 116,14-1 1,-1 2-1,-3-1 1,-1 0-154,-6 0 1,0 0-1,-3 0 1,0 0 244,-4 0 1,-2 0-1,21 0-657,-11 0 1,-14 0 478,-10 0 0,-6-4 0,-4 1 0</inkml:trace>
  <inkml:trace contextRef="#ctx0" brushRef="#br0" timeOffset="108">18678 7942 8122,'-14'-18'-1493,"7"3"1194,-2 3 1,2 4 3045,1 2-1896,2 4 1,5 2-628,2 6 1,-1 8-76,4 4 0,1 2-209,2 5 0,0 0-56,1 3 1,-1 0 184,0 0 0,1 3-638,-1 0 1,1 0 315,3-3 0,-3-1-726,2 1 1,-1-1 64,-2-2 914,-4-2 0,-1-9 0,-4 0 0</inkml:trace>
  <inkml:trace contextRef="#ctx0" brushRef="#br0" timeOffset="109">18463 7849 8122,'0'-36'276,"0"2"0,1 6-269,3 6 0,4 3-5,4 4 1,8-2 361,-1 5 0,1 4-92,-1 5 0,-1 2 104,1 1 1,4 7-146,2 2 1,-2 7-80,2-1 0,-4 3-9,1 0 0,-1 4-108,-2 0 0,-2 3-240,-8-4 1,-1 4 134,-2-3 1,-1 0-131,-5-4 1,-1 0 50,-3-3 1,-2 2 8,-6-5 1,-3 1 78,-3-4 0,-1-3-349,0 0 1,2-3-129,1 0 1,0-2-124,3-1 0,4 0-188,3 0 849,4-4 0,-2-6 0,4-4 0</inkml:trace>
  <inkml:trace contextRef="#ctx0" brushRef="#br0" timeOffset="110">19143 7644 8122,'9'-18'1476,"1"-1"-502,-5 4-397,-1 6 1,-8 5-169,-2 4 0,-4 5-117,-2 5 0,-4 4 25,-5 8 1,0-1 111,-4 7 0,5 2-682,-2 8 0,2 0 286,2 2 0,0 0-804,2 3 1,7-3 454,6 4 0,2-5-722,1 1 1,2-2 420,4-4 1,6-2-486,9-4 1,1 0 1101,6 0 0,-4-2 0,7-1 0,2 1 0,2-1 0</inkml:trace>
  <inkml:trace contextRef="#ctx0" brushRef="#br0" timeOffset="111">19525 7821 8122,'-4'-9'0,"3"-1"0,-2 1 0,-2 0 761,2 0-525,-4-1 1,5 2 1423,-4 2-1066,0-3 0,-1 8-54,1-2 1,0-1-189,-3 1 0,-2 1-178,-1 5 0,1 2 94,-5 5 1,1 3-405,-4 3 0,1 5 187,3 4 1,-2 5-557,5 1 1,-3 4-48,6 0 0,-1-2-332,7 1 0,-1-4-197,4 1 0,5-2 474,1-1 1,7-5 87,6-1 1,1-5 192,4-2 1,1-6 325,3 0 0,0-6 0,0 1 0</inkml:trace>
  <inkml:trace contextRef="#ctx0" brushRef="#br0" timeOffset="112">19711 8082 8122,'0'-9'0,"0"-1"849,0 1 1,-1 0-261,-2-1 0,2 4-67,-2 0 1,-2 4-71,-2-1 0,2 2 517,-1 1-934,0 0 0,-3 3 45,-1 0 0,5 7-641,2 0 0,-1 2 448,1 0 0,0 0-317,3 3 1,4-3 100,2 0 0,3 1-493,4 0 1,-3-1 269,2-2 0,0-2 161,0-2 1,-1 1 478,1-4 0,-2 1-116,0-4 1,-4 0 663,0 0 1,-4-1-298,1-3 1,-2-2 253,-1-6 1,-4 0-261,-2-3 0,-3 0 10,-4 0 1,3-3-293,-3 3 0,3 1-370,1 2 1,-1-2-138,1 2 0,3 1-1582,0 4 933,4-1 1,2 7 1104,6-2 0,6 2 0,3 1 0</inkml:trace>
  <inkml:trace contextRef="#ctx0" brushRef="#br0" timeOffset="113">19935 8063 8122,'0'-9'97,"0"3"381,0-1 92,0 1 1,0-3 123,0 0 1,0 2-258,0 1 0,0 3 378,0-3-337,-5 4-619,4-6 307,-7 7-419,3-4 1,-1 6-65,-1 3 0,2 1-282,-1 4 0,1-2 126,2 3 1,2-6 139,-2 5 0,2-2-172,1 3 1,0-1 119,0 0 1,0-3-1,0 1 96,0-1 1,1 0 723,2 0-152,-2-4 1,4 6 835,-2-5-426,-2 0-123,7-3-458,-2 0 0,3 0 67,0 0 0,2 0-428,1 0 0,-1-4 146,5-3 0,-2-1-124,2-1 1,1-2 309,-1-1 0,2-2-77,0-5 1,-3 0 345,-3 1 0,2-2-101,-2-2 0,-3-3 36,-3-6 0,0 2 6,0-2 0,-2 2 283,-4 2 0,0 2-137,0 0 0,0 8 403,0 2-459,0 3-318,0 7 1,0 5-285,0 6 1,-1 10 187,-2 3 1,2 5-30,-2 1 1,2 5 1,1 1 1,0 0-663,0-3 1,1 0 316,2 0 0,-1-1-660,4-2 1,0-2 235,4-5 1,0 0 63,2-3 1,0-1 280,3-5 0,0-4 482,0-2 0,3-2 0,-8-5 0,4-1 0</inkml:trace>
  <inkml:trace contextRef="#ctx0" brushRef="#br0" timeOffset="114">20037 7886 8122,'-9'-3'2980,"-1"0"-1349,1-4-1452,4 6 1,2-6 154,6 3 0,3 1 101,6 3 1,4 0-651,6 0 1,-2 1 249,5 2 1,-1-1-994,1 1 0,2-2 558,-2-1 1,5 3-2272,1 0 2671,4 0 0,-6 1 0,3 1 0</inkml:trace>
  <inkml:trace contextRef="#ctx0" brushRef="#br0" timeOffset="115">20549 8315 8122,'-9'0'0,"-1"1"205,1 2-104,0 2 1,-1 1-116,1 0 322,-4 1-136,2 2 0,-5 1-83,3 3-393,-3-3 197,6 3 0,-4-3-1059,5-1 550,-1-4 616,5 3 0,-3-7 0,3 4 0</inkml:trace>
  <inkml:trace contextRef="#ctx0" brushRef="#br0" timeOffset="116">20931 7905 8122,'-4'-9'0,"2"2"870,-5 1-234,5 0-137,-2 1 179,0-3 179,3 6-152,-3-6 84,4 7 564,0-3-1164,0 12 201,0-6-351,0 11 165,0-12 30,0 7-102,0-7 1,0 4 3,0-2 3,0-2-317,0 4-93,0-1 298,0-3 356,0 3-323,0 0-60,0-3-257,0 3 228,0 0 0,0-2-117,0 5 135,0-5 1,0 6-84,0-2 1,0-1 59,0 2 1,0-1 16,0 3 0,0 0-27,0 1 1,0 0 4,0 2 0,0 0-112,0 3 0,0-2 69,0 2 0,0-2-165,0 2 0,0 0 48,0 0 0,0 2-115,0-5 1,0 4 46,0-4 1,0 1 49,0-4 0,1 0 167,2 0 1,-2-2-302,2-1 394,-2-4 0,-1 3-86,0-2 188,0-2-393,0 3 244,4-4 0,-2 0 1,5 0 0,-4 0 6,3 0 1,-3 0-100,3 0 319,0-4 1,4 2-73,-1-4 1,0 0 247,1-4 0,-4 1-134,0 0 1,0-4 291,4 1 0,-4-5-166,0 2 0,-3-3-31,3 0 0,-4 2-192,1 1 0,0 3 103,0 0 0,-2 2-276,2 0 1,-2 4 168,-1 0-1100,0 4 551,0-2-201,0 12 1,0-1 74,0 9 0,1-4-71,2 4 0,1-1 58,2 4 0,6-2 110,-3-1 0,2 0 235,-1-3 1,-1-1-91,0-2 1,1 1 251,-1-2 0,0 2-85,1-8 1,-1 0 499,0-3 0,0-1-13,1-2 1,-1-4 172,0-5 0,0-2-3,-3-5 0,2-1-234,-2-1 1,0 0-16,0-4 1,-4 0-71,1-3 0,-1 1-184,1 3 1,-2 2 93,2 6 0,-2 0-670,-1 3-259,0 1-600,0 7 356,0 1 0,0 5 451,0 2 0,0 3 326,0 6 0,0 2-24,0 1 1,4 3 187,3-3 0,-2 2-117,1-1 0,1 1 280,6-1 1,-3-3 92,2-1 1,0-1 136,0-2 0,0-3 74,3 1 0,0-5-146,0 1 1,3-3 291,-3-3 1,-1-4-213,-2-5 1,-2 1 93,0-5 1,-2 4-59,-2-4 0,-1 4 267,-1-4 0,-3 5-166,2-2 0,-3 3-149,-3 1 0,-3 3-267,-3-1 1,3 5 71,0-1 0,-1 2-543,-2 1 1,0 1 278,0 2 0,2 4-584,1 5 1,4-1 330,-1 5 1,2-2-148,1 2 1,1 1-22,2-1 1,2-3-52,5 0 1,2 0 153,0 0 0,5-2 175,-2-5 1,3-2 347,1-4 1,-1 0-122,1 0 0,-4-7 526,1-2 1,-2-10-304,2 1 1,0-7 696,-3 0 1,-1-2-58,-2-1 1,-1-4-332,0-2 1,-4 1 264,-2-1 1,-1 5-258,-2 1 0,0 4 385,0 5-261,0 5-567,0 5 0,0 5 115,0 8 1,0 2-561,0 6 1,-4 7 85,1 6 0,0 3-93,3 3 0,0 1-222,0 2 1,0 1 256,0-4 1,1 0-849,2-3 0,-1 2 559,5-2 1,-1 1-369,3-7 1,0-2 535,1-4 0,-1-3 513,0-3 0,5-5 0,0-1 0</inkml:trace>
  <inkml:trace contextRef="#ctx0" brushRef="#br0" timeOffset="117">21592 7914 8122,'-15'-9'1102,"0"0"272,6-1 0,-3 2 414,6 2-1283,2 2 0,1 1-308,6-1 1,2 1-1,4 3 0,5 0-468,1 0 0,6 0 272,1 0 0,4 0-1208,-2 0 1,6 4 170,1 3 1,5-2-1335,-2 1 2127,2 0 1,1 4 0,0-1 0</inkml:trace>
  <inkml:trace contextRef="#ctx0" brushRef="#br0" timeOffset="118">22206 7700 8105,'-18'-4'1638,"-1"-2"0,5 1 134,1-2-2574,7 5 0,2 2 517,4 6 0,0 7 619,0 2 0,0 7 131,0 3 1,0 0-261,0 3 0,1-1-643,2 7 1,-1-1 166,4 1 1,1 1-430,2-4 1,-3 3-113,0-3 0,-1 4 812,2-4 0,1 0 0,-3-3 0</inkml:trace>
  <inkml:trace contextRef="#ctx0" brushRef="#br0" timeOffset="119">22020 8017 8077,'0'-10'0,"0"1"222,0 0 0,0 3-287,0-1 1,5 2 820,5-1 1,0-1-397,6 4 0,0-2-146,6 2 0,2 1-107,4-4 0,0 3-314,4-3 1,-4 0 64,4-4 0,-5 1 135,-2 0 1,-3-5 220,-6-1 0,-3-3-82,-4-1 0,-3-3 347,1-3 0,-5-3-216,1-3 1,-3 3 369,-3 0 1,2 1 237,-2 5 426,-3 5-402,5 7-625,-7 6 1,7 6-483,-2 5 1,-1 3 252,1 9 0,-1 4 26,1 5 0,1 1 51,-1 5 1,-1 0-529,1 0 1,0 1 204,3-4 1,0 0-858,0-3 1,0-1 16,0-2 0,3 4-246,0-5 0,4 0 426,0-8 0,0 0 345,-1-3 0,2 1 520,-1-5 0,5-1 0,3-8 0</inkml:trace>
  <inkml:trace contextRef="#ctx0" brushRef="#br0" timeOffset="120">22663 7961 8077,'0'-10'409,"0"1"0,0 0-205,0 0 0,1-1 128,2 1 1,-2 3 284,2-1 0,-2 1 407,-1-3 1,0 3-350,0 0 1,0 2-224,0-2 1,-1 4-277,-2-1 0,1 2 73,-4 1 0,-1 0-264,-2 0 0,3 1 90,0 2 1,-4 2-248,-2 5 0,-1-1-95,4 0 1,0 4-388,0-1 1,-1 4 190,1-4 0,3 4-219,-1-4 0,4 4 93,-3-4 1,4 0 118,-1-2 0,2-4-21,1 0 257,0 0 0,3 0 236,0 1 1,4-5 430,0 1 0,1-2-319,1-1 1,1-3 606,-1 0 1,-3-4-359,0 4 0,0-3 309,4 3 0,-4-3 204,0 3 21,-4-4-310,7 5-534,-8-6-168,7 7-659,-7-3-135,7 4 0,-7 1 495,2 2 1,1-1-868,0 4 0,0 0 472,-1 0 1,-2 2-912,2-2 1720,2 3 0,-4 0 0,7 0 0,-2 1 0</inkml:trace>
  <inkml:trace contextRef="#ctx0" brushRef="#br0" timeOffset="121">22812 7970 8077,'0'-9'791,"0"-1"1194,0 1 370,0 4-1140,0 1 37,0 4-1658,0 8 0,0-2-152,0 7 0,0-3-400,0-1 1,0 5 301,0 1 0,0 0-330,0 0 0,0-3-703,0 0 1689,0 3 0,-5-5 0,0 3 0</inkml:trace>
  <inkml:trace contextRef="#ctx0" brushRef="#br0" timeOffset="122">22858 7793 8077,'-3'-18'0,"0"-1"0,-1 4 296,1 3 0,2 2-190,-2 0-758,2 5-308,1 1 960,0 12 0,0 3 0,0 7 0</inkml:trace>
  <inkml:trace contextRef="#ctx0" brushRef="#br0" timeOffset="123">22905 8073 8077,'0'-10'40,"0"1"1,0-4-41,0 1 0,3-3 840,0 2 0,1-3-17,-1 0 1,1 0-347,2 0 0,3-2-479,-3 3 1,5 1 57,2 2 1,0 2-92,0 0 1,-2 2 113,5 2 0,-4 2-761,3 4 0,-2 0 28,2 0 0,-3 1-1062,0 2 1716,3 2 0,-1 4 0,5 1 0</inkml:trace>
  <inkml:trace contextRef="#ctx0" brushRef="#br0" timeOffset="124">23352 7551 8077,'1'-9'0,"2"-1"0,-2 4 4,2 0 0,2 4-208,1-1 0,3 2 460,0 1 1,1 5 617,3 4 0,-2 6-440,5 7 1,-5 4-76,1 5 0,-1 5-101,-2-2 1,-4 3-231,-2 3 0,-2 2 120,-1 1 0,-1-1-370,-2-5 1,-5-4 50,-5-2 1,-2 1-77,3-1 1,-4-4-144,4-5 1,-4-3-299,4 0 1,-5 2 687,2-3 0,-3 6 0,-1-7 0,1-4 0,-1-4 0</inkml:trace>
  <inkml:trace contextRef="#ctx0" brushRef="#br0" timeOffset="125">15288 10121 7966,'-5'-9'0,"-3"0"0,3 2 0,0 1 0,-1 4 533,3-1 252,2 2 1,-3 2-446,4 2 1,0 3 37,0 6 0,0 3-132,0 4 0,3 3-232,0 3 0,5 2 75,-2 1 1,-1 1-179,1 2 1,-3 1 25,4 2 0,-5 1-242,1-4 0,-2 0-241,-1-3 1,3 0 198,0 0 0,0-4-313,-3-2 1,0-4 207,0-2 1,0-3-740,0-3 1191,0-1 0,-4 0 0,-1 1 0</inkml:trace>
  <inkml:trace contextRef="#ctx0" brushRef="#br0" timeOffset="126">15046 10112 7966,'-6'-22'0,"0"0"0,4 1 655,-1 6 1,3-3-203,3 3 1,5 1-271,5 2 1,2 2 67,-3 0 0,8 1-148,-1 0 0,2 4-10,1 1 1,3 0-67,6 1 0,2 1-57,4 5 1,1 2 164,-1 5 1,2 2-419,-2 1 0,2 3 145,-8 0 0,-5 1-73,-8 2 1,-3-1 52,-6 1 0,-4 3 138,-2-1 1,-3 1 76,-3-3 1,-3-1 195,-6 1 1,-3 0 7,-4-1 1,-3 1-81,-3 0 0,-2-1-58,-1 1 0,1-5-25,2-1 1,2-3-205,1-1 0,5 0 89,-1-3-1234,1 2-209,3-7 356,4 3 1,7-7 1103,6 0 0,7-4 0,4 2 0</inkml:trace>
  <inkml:trace contextRef="#ctx0" brushRef="#br0" timeOffset="127">16052 9842 8142,'5'-19'0,"2"-2"1121,-4 3-259,5 1-623,-7 8-73,3 4 1,-4 1 191,0 8 0,-4 2-201,-3 6 0,-1 4 46,-1 5 0,0 3-146,-1 4 0,1 7 152,0 3 1,-1 6-670,1 3 0,3 0 441,2-21 0,2 1 1,0 1-1,2 1-30,-2 2 0,0 0 0,2 2 0,-1 0-33,1 0 1,0-1 0,1 0-1,-1-1-82,1-2 0,2-2 0,6 24-355,6-4 0,3-6 160,1-7 1,-1-7-152,1-8 0,-1-2 145,1-4 0,3-2-253,0-5 1,-4-2-60,-2-4 677,-5 0 0,7 0 0,-4 0 0</inkml:trace>
  <inkml:trace contextRef="#ctx0" brushRef="#br0" timeOffset="128">18817 9804 8142,'4'-18'0,"-2"2"118,5 1 0,0 4 327,5 2 0,3 1-397,3 5 1,5 2 77,2 7 0,2 5 88,1 11 0,3 3 19,0 6 1,1 3-443,-1 6 1,-2 0 299,-13-19 0,-1 1 0,-1 1 1,0 1-87,-1 0 1,-1 1 0,-1 2 0,-1-1 66,6 24 0,-3-4-316,-3-2 1,-5-5 21,-2 1 1,-3-6 124,-3-3 0,-3-2 4,-7-1 1,2-3 38,-5 0 0,4-4-171,-4 0 1,2-1-61,-2-1 0,0-2 277,4-1 1,-1-3-271,4-3 278,4-5 0,0 3 0</inkml:trace>
  <inkml:trace contextRef="#ctx0" brushRef="#br0" timeOffset="129">19916 10158 8142,'-9'-9'766,"3"4"0,3 1-49,6 4 0,4 0-290,5 0 1,3 0-10,3 0 1,5 0-205,2 0 0,2 0-214,1 0 0,0 0-206,-1 0 0,-2 3 181,0 0 0,2 0-882,1-3 1,1 0 434,-7 0 1,2 0-892,-2 0 1,0 0 1362,-3 0 0,-5-4 0,-1-1 0</inkml:trace>
  <inkml:trace contextRef="#ctx0" brushRef="#br0" timeOffset="130">19907 10344 8621,'6'-3'278,"0"0"0,1 0-53,6 3 1,2 0 315,7 0 1,3 0-281,6 0 0,2 0-136,4 0 0,0-1-395,1-2 1,2 1 189,0-4 0,0 3-286,-6-4 0,1 5 212,-4-1 1,0 2-1493,-3 1 1646,-4 0 0,-2-4 0,-3-1 0</inkml:trace>
  <inkml:trace contextRef="#ctx0" brushRef="#br0" timeOffset="131">20940 10093 8142,'0'-9'0,"0"2"202,0 1 0,0 3 425,0-3-334,4 4 1436,-3-2-1171,3 4 1,-8 4-256,-2 2 1,-2 6-34,-2 4 1,1 5-256,0 0 0,-4 8-74,1-1 1,1 6-64,4 1 0,0 1-60,4 1 1,1-4-278,5-2 0,3-2 136,7-1 1,5-2 43,7-4 0,2-5-2,1-7 1,4-5 102,2-2 1,-1-3 37,1-3 0,-4-3 56,2-7 1,-7-1 123,0-5 0,-5-3 45,-2 1 0,-3-2-39,-6 1 1,-4-2 195,-1-4 0,-3 0-86,-1 0 1,-6 1-15,-3-1 0,-5 1-46,-8 2 0,-1 2 77,-2 5 1,-2 0-134,3 2 1,-3 3-99,-1 4 1,4 0-751,2 3 1,4-1 402,2 4 1,3 1-1259,3 5 1663,5 2 0,1 8 0,4 2 0</inkml:trace>
  <inkml:trace contextRef="#ctx0" brushRef="#br0" timeOffset="132">21480 10512 8142,'-4'5'271,"-2"-2"0,1-2 444,-2-1 0,4 0-251,-3 0 1,3 0 148,-3 0-342,4 0 1,-3 0-16,1 0 0,3-4-241,-2-2 1,2 1 81,1-1 0,1 0-46,2 0 1,-1-1 115,5 4 1,-1-1-178,3 1 1,-3 2 45,1-3 0,-1 3-98,3 1 1,-3 3-458,1 1 1,-2 0 18,1-1-590,2 2 0,-6 3-97,4-1-385,-3 1 1572,1-7 0,0 7 0,1-3 0</inkml:trace>
  <inkml:trace contextRef="#ctx0" brushRef="#br0" timeOffset="133">21685 10046 8142,'-15'-8'0,"2"2"1392,4-6 0,0 4 180,3 2-880,2 4-452,4-2 1,1 4-114,2 0 1,7 0 26,5 0 0,7 0-221,3 0 0,3 0-169,3 0 0,3-3 177,6 0 0,-1 0-133,5 3 1,-8-4 125,1 1 1,-3-1-24,1 1 0,-7 2 0,-7-2 274,-1 2 0,-7 3-66,-3 4 1,-5 0-44,-5 7 0,-4 2 358,-3 4 1,-1 2-105,-1 7 1,-4-3-23,1 6 1,-3 2-12,2-2 1,-3 3-260,0-3 1,2 0 104,-2-3 0,5-1-572,-2-3 0,3 2-163,1-4 1,0 0-318,3-4 0,-1 1-226,4 0 1,0-4 478,3 1 1,0-4-529,0 4 0,4-4 1184,2 4 0,2-5 0,2 2 0</inkml:trace>
  <inkml:trace contextRef="#ctx0" brushRef="#br0" timeOffset="134">16527 9991 8142,'-5'0'1466,"-3"1"-1477,5 2 0,-1 2-52,1 4 0,2 9 261,-2 3 1,2 7-119,1 7 1,1 3-223,2 8 0,-1 0-106,4-3 0,-3-1-82,4-5 1,-4-7 36,3-2 0,-4-7 28,1-3 387,-2-7 1,-1-8-161,0-6 1,0-4 297,0-5 1,-1-7-100,-2-6 0,1-2-28,-4-4 1,4-7-67,-2-5 1,3-7-175,1-3 1,0 25-1,0-2 164,0 1 1,0 0 0,3-4 0,2-1-38,-1 2 0,1-1 0,4 2 0,1 0 184,-2 2 1,2 2-1,15-19-213,0 8 1,2 11 267,1 12 0,-4 6-84,-3 9 1,-1 5-35,-1 4 0,-5 1 18,-2 6 0,1 0-108,-4 2 0,3 5 394,-6 2 0,-2-1-693,-1 0 0,-2-2 53,-1 3 0,-1 0 11,-2 3 0,-5-5-27,-5-1 1,-4-3 121,-2-4 1,-1 2 333,-5-5 1,5-3-125,-2-6 1,2 1 235,2-1 0,2 0-114,1-3 1,4-1 218,2-2-646,4 2 199,5-3 0,4 4-73,2 0 1,4 5 128,2 4 0,2 5-75,5 4 0,0 1 7,-1 0 1,1 0-81,0 3 1,2 2 35,1 4 1,0-4-73,-4 1 1,4-4-611,0 1 1,0 0 312,-4 0 1,1-4-617,-1-6 0,1-1 370,0-2 1,-3-1 655,3-2 0,-3-2 0,7-4 0</inkml:trace>
  <inkml:trace contextRef="#ctx0" brushRef="#br0" timeOffset="135">17337 10233 8142,'0'-10'362,"0"1"1,0 3-146,0 0 1,0-1 655,0-2 1,0 3-83,0 0 1,-1 0 94,-2 0 1,1-1-291,-5 4 1,1-3-184,-3 3 1,0 0-311,-1 3 1,0 0 81,-3 0 0,2 1-141,-4 2 1,0 2 108,0 4 0,-2 1-566,5 3 0,-4 0 228,4 3 1,-1 1-688,4-1 1,0-2 119,-1 2 1,5-2-141,2 2 0,2-3 294,1-3 1,0-1 217,0 0 0,1-3 429,2-3 0,3-2-146,7-1 0,-2 0 61,5 0 1,-4-4-98,4-3 1,-5-1 529,1-1 0,-1 0 413,-2 3 1,0-1-423,1 4 1,-2-1 330,-2 1-412,2 2 0,-5-4-347,3 5 148,-4 0 0,3 0-104,-2 0 0,-2 2 80,2 1 1,1-1-601,-1 4 0,2-1-2,-2 1 1,-1 3-203,4-3 0,-1 2-312,1 1 0,3-2 437,-3-1 0,2 0 191,1 3 1,1-4 403,-1-1 0,4 1 0,2 0 0</inkml:trace>
  <inkml:trace contextRef="#ctx0" brushRef="#br0" timeOffset="136">17607 10261 8142,'0'-6'3276,"0"2"-113,0 4-2970,0 9 0,0-3 1,0 6 1,0 0-709,0 0 0,0-2 413,0 3 0,0 0-1268,0 0 1,0 0 666,0-1 0,0-1-703,0 1 1,0-1 282,0-2 1122,-4 0 0,-1-4 0,-5-1 0</inkml:trace>
  <inkml:trace contextRef="#ctx0" brushRef="#br0" timeOffset="137">17588 10065 8142,'5'-14'0,"0"-3"654,-5 5 0,0-1 300,0 4-1599,0 0 565,0-1 0,1 5-1106,2 2 1,2 3 1185,4 3 0,0 6 0,1 6 0</inkml:trace>
  <inkml:trace contextRef="#ctx0" brushRef="#br0" timeOffset="138">17821 10437 8497,'1'-10'1364,"2"-2"1,2-3-1071,5-3 1,-1-4-47,0 0 1,4-4-1,-1 1 1,4 3-15,-4 0 0,3 3 44,-2 4 1,2 4 4,-2 5 1,2 4-43,-2-1 0,-1 7-732,-3 6 1,4 0-852,-1 5 0,-2 1 1342,-4 3 0,-1-1 0,1 1 0,-1 0 578,-2 3 1,-1-5-302,1 1 0,1-1-233,-1 2 1,0-3-1643,-3 3 1,0-6 1597,0 6 0,-4-3 0,-1 3 0</inkml:trace>
  <inkml:trace contextRef="#ctx0" brushRef="#br0" timeOffset="139">15335 11369 8142,'-12'-10'911,"-1"1"1351,1 4-2327,2 1 32,5 4 1,1 7 36,4 2 0,0 10 187,0-1 1,0 7-150,0 0 1,3 5 60,0 1 0,1 1-100,0-1 0,0-1 130,2 4 1,1-4-796,-4 1 1,3-5 244,-2-1 0,2-4 285,-3 1 0,3-7-1152,-3-3 1,0-4 167,-3-2 1116,0-4 0,-8-2 0,-2-5 0</inkml:trace>
  <inkml:trace contextRef="#ctx0" brushRef="#br0" timeOffset="140">15028 11387 8093,'-4'-18'-11,"3"-1"267,-3 0 0,4 1-163,4-1 1,5 0-179,6 1 0,8 0 243,5 3 1,4 1 302,5 5 0,1 1-324,-1 1 0,0 3 31,0 4 1,3 6-193,-3 3 0,1 1 85,-7 6 1,-3-1-281,-3 4 1,-5-2 107,-2-1 1,-4 0-50,-8-3 0,-2 2 87,-4-2 0,-1 2 45,-2-2 0,-5 0 208,-5 0 0,-6-2-146,0 5 1,-5-4-96,2 3 1,-2-3 0,2 0 0,0-2-548,4-4 1,0 1-71,2-4 678,3 0 0,8-7 0,1-1 0</inkml:trace>
  <inkml:trace contextRef="#ctx0" brushRef="#br0" timeOffset="141">15884 11108 8656,'0'-6'1123,"0"-1"-1358,0 5 0,-1-2 577,-2 4 1,0 5-176,-6 5 1,0 4 603,-6 8 0,-1 6-306,-2 6 1,-1 6-254,1 4 0,0 2 27,2 4 0,4-2-264,6 1 0,2-2-206,4-4 0,5 2 249,4-5 0,5-1-996,4-4 1,5-3 393,2-4 0,3-1-585,3 1 0,-1-4 477,4-2 1,-4-7 691,1-2 0,-1-2 0,1 0 0,1-4 0,-2-8 0,-3-7 0</inkml:trace>
  <inkml:trace contextRef="#ctx0" brushRef="#br0" timeOffset="142">16303 11387 7982,'-9'0'803,"0"0"-1014,4-4 321,0 3-94,5-3 1,8 1 13,1 0 1,7-5-26,3 2 1,4-2 6,5-1 1,-1-1 77,-2 1 1,1 1-86,-1 2 0,-2 1 218,-1 5 0,-4 0-126,-2 0 0,-3 6 107,-3 3 0,-5 1 13,-2 6 0,-2-1 143,-1 4 0,-1-1-176,-2 1 0,1 0-23,-4-1 0,2 0-462,-2-3 0,3 2 198,-3-5 1,4 1-635,-1-4 1,2 0 375,1 1 0,0-1-546,0 0 0,0-2-53,0-1 960,4-4 0,5 6 0,6-3 0</inkml:trace>
  <inkml:trace contextRef="#ctx0" brushRef="#br0" timeOffset="143">16862 11275 7982,'0'-9'794,"-4"4"1,2-2-271,-4 4 0,3 1-255,0 5 0,-1 3-16,1 6 0,0 6-240,3 4 1,0 4-66,0 2 1,0 1-49,0 6 1,0-2-82,0 1 0,3-1 148,0-2 0,1-3-584,-1 0 1,0-2-99,3-8 171,-4 3 68,2-15 545,0 2 0,-3-16 48,2-4 1,-2-9 107,-1-4 1,0-3-49,0-3 1,0-2-88,0-4 0,0-3-110,0-1 0,0-6 153,0 0 1,1 3 133,2 3 0,6 4-10,3 3 1,4 6 47,-4 6 0,4 11-139,-4 5 1,3 4 88,-2 2 1,2 5-134,-2 4 0,-1 1 48,-2 6 0,-2-2-96,-2 2 1,1 4 221,-4-5 0,0 5-491,-3-5 0,0 3 28,0 0 1,-1 1-77,-2 0 0,-3-4 147,-6 1 1,0-4 78,-3 4 0,0-5 77,0 1 1,-2-2-90,5-4 1,-2-1-49,2-2 1,5-2 65,-3 2-398,7-2 287,-1-1 0,4 1 135,0 3 0,4-2-11,3 4 1,1 1 83,1 5 1,4 0-178,-1 3 0,0-2 53,-2 2 1,0-2-459,2 2 1,0 0 212,3 0 1,-2-1-195,2-5 0,1 0 107,2 1 0,2-2-907,2-2 1277,-3-2 0,8-4 0,-3 0 0</inkml:trace>
  <inkml:trace contextRef="#ctx0" brushRef="#br0" timeOffset="144">17486 11443 7982,'0'-9'0,"0"3"543,0-1 0,-3 1-249,0-3 0,-2 3 939,2-1 1,1 2-557,-4-1 1,0-1-55,-3 4 1,-1-1-207,1 0 1,-1 3-189,-3-2 1,2 6-84,-5 4 0,1 1-189,-4 1 0,4 4-304,-1-1 1,2 5 340,-2-2 1,0 6-602,3 0 0,2 1 268,5-3 1,-2-4-349,5 1 0,0-2 248,3 2 0,1-3 2,2-3 1,2-4 163,5 0 0,2-4 115,1 1 0,3-2 235,0-1 0,0-4-122,0-2 1,1-2 240,-1-2 0,0 1-113,0 0 0,-3-1 568,-3 1 1,-1 0-310,0-1 0,-1 4 868,-1 0-756,1 0 1,-6-2 116,4 1-524,-4 3 292,2 4-1121,-4 0 622,0 4 0,0-2-518,0 5 1,0-1 310,0 3 0,2 0-537,1 1 0,-2-4 111,2 0 0,2 0 59,1 4 0,-1-2 211,2-2 0,-1 1 523,3-3 0,0-1 0,1-3 0,3 0 0,2-5 0,3 0 0</inkml:trace>
  <inkml:trace contextRef="#ctx0" brushRef="#br0" timeOffset="145">17700 11499 7982,'5'-4'2691,"-1"-1"-1491,-4-5-366,0 5-193,0-3-402,0 7 0,0-2 11,0 6-26,0 2 1,0 4-601,0 1 1,0-1 307,0 0 0,0 4-1179,0-1 1,1 1-393,2 0 1,-2-2 29,3 5 1609,-3-5 0,-1 7 0,0-4 0</inkml:trace>
  <inkml:trace contextRef="#ctx0" brushRef="#br0" timeOffset="146">17746 11341 7982,'-6'-13'0,"0"1"0,3-1-346,-3 4 0,3 0-106,-4-1 116,5 5-241,-2 1 577,4 4 0,4 5 0,3 5 0,5 3 0,2 6 0</inkml:trace>
  <inkml:trace contextRef="#ctx0" brushRef="#br0" timeOffset="147">17905 11666 7982,'0'6'213,"0"-2"0,0-5 141,0-2 0,0-3-41,0-3 0,0-1 132,0-3 1,1-4-261,2-5 1,-1-3 38,4 4 1,0-4-124,4 3 0,-1 0 152,0 4 0,1 0-80,-1 3 0,-3 2 50,0 7 1,1 2-246,2 4 0,-3 1-39,0 2 1,-3 5 47,4 5 0,-5 3-265,1 0 0,1 1 146,-1 2 0,1 0-688,-1-1 1,2 1 377,5-1 1,-1 0-787,0-3 0,2 2 1228,1-5 0,3 1 0,3-4 0</inkml:trace>
  <inkml:trace contextRef="#ctx0" brushRef="#br0" timeOffset="148">18380 11154 7982,'0'-18'0,"3"3"0,0 3 0,4 2 806,-1 0 1,3 4-256,0 0 0,1 4 85,3-1 0,1 7-188,5 5 0,-1 5-335,1 4 1,1 5 29,1 2 1,-4 6-23,2 3 0,-3 3-264,3 4 0,-4-2 271,1 4 1,-8-3-259,1 0 0,-6-5 41,1-1 0,-4-4-261,-4 1 0,-1-5 166,-4-1 1,-3-7-444,-1 0 1,-2-2-829,2-1-795,1-1 1453,7-5 797,0-4 0</inkml:trace>
  <inkml:trace contextRef="#ctx0" brushRef="#br0" timeOffset="149">19106 11331 7982,'3'-9'1092,"0"0"1,3-1-602,-3 1 1,5 0-136,-2-1 0,3 4 397,4 0 1,-3 4 607,2-1 1,3 2-716,0 1 1,3 0-243,1 0 0,-1 0-959,1 0 0,2 1 416,1 2 1,0-1-271,-3 4 0,2-4 359,1 1 0,0 3-1589,-4 0 1,0-1 150,-3 1 0,-1 0-1063,-5 4 2551,-4 3 0,0 2 0,-5 3 0</inkml:trace>
  <inkml:trace contextRef="#ctx0" brushRef="#br0" timeOffset="150">19180 11536 7982,'-5'0'1638,"1"-4"0,8 3-327,2-2 1,4 1-961,2-1 1,4 1-669,5-5 0,3 4 254,4-3 1,4 1-1344,2-1 0,3-2-730,0 5 2136,0-4 0,4 2 0,2-4 0</inkml:trace>
  <inkml:trace contextRef="#ctx0" brushRef="#br0" timeOffset="151">20270 11378 7982,'-1'-16'1088,"-2"1"247,-3 3 1,-3 0-1426,0 6 40,-1 2 0,1 9 4,0 4 1,-1 5 161,-3 4 1,3 2 116,-3 2 0,4-2-8,3 5 0,2 0-280,4 3 1,1-1-150,2-2 0,6-2-233,7-1 1,5-5 85,4 1 0,6-6 1,3-3 0,3-4 7,0-5 0,0 0 51,0 0 1,3-7 83,-3-2 1,0-7 25,-9 1 1,-2-3 120,-7-1 1,-3 2 153,-3 1 1,-5-1 258,-8 1 1,-2-2 212,-4-4 0,-2 2-285,-7-2 1,-5 3 294,-5 0 0,0 1-140,-3-1 0,4 4-125,-4 3 0,1 3-66,5 3 0,-1-2-434,2 5 1,5 0-346,1 3 1,4 1-623,5 2 1,2 2 387,4 5 769,0 3 0,0-3 0,0 4 0</inkml:trace>
  <inkml:trace contextRef="#ctx0" brushRef="#br0" timeOffset="152">20866 11685 7982,'-10'0'1638,"1"0"0,3-1-560,0-2-1012,-1 2 0,-1-4-1175,2 2 1,1 2 274,2-2 834,2-3 0,-4 1 0,5-4 0</inkml:trace>
  <inkml:trace contextRef="#ctx0" brushRef="#br0" timeOffset="153">21089 11266 7982,'-5'-9'0,"-2"0"462,4-1 0,-1 1 676,4 0 1,5 0-611,1 3 0,6-2-259,4 2 0,1 0 106,2 0 1,1 4-71,1-1 0,2-1 10,2 1 1,2 0-135,-2 3 1,2 0-150,0 0 1,0 0 3,-2 0 0,-3 4-142,-7 2 0,2-1-24,-5 1 0,0 1 62,-6 2 1,-2 0-18,-4 1 1,-1-1 93,-2 0 0,-2 2 51,-4 1 0,-6-2-49,-4 3 1,0 1 9,-6 2 0,0-2-71,-3 2 1,0-4 79,0 4 1,1-5-157,3 1 0,2-1 88,6-2 1,3-3-147,4 1 0,3-4 34,3 3 0,7-4-362,6 1 0,4-2 162,8-1 0,5 3 137,4 0 1,0 4 105,-3 0 1,0 1-7,0 1 1,-3 1 125,-1-1 0,-4 3-82,-1 1 0,-5 2 180,-5-2 0,0 3-12,-3 0 1,1-2 52,-4 2 0,-4-4 76,-5 4 1,-3-4 185,-4 4 0,-1-5 101,-5 1 0,-4-1-162,-1-2 0,-3-3-88,-1 0 1,0-3-40,0 0 0,0-2-747,0-1 0,1 0 359,2 0 1,7 0-3116,5 0 3157,3-4 1,9-2-1,2-3 1</inkml:trace>
  <inkml:trace contextRef="#ctx0" brushRef="#br0" timeOffset="154">15205 12747 7982,'-5'-11'755,"-1"-1"-378,-2 1 108,-1 2 0,2 5 17,1 4 0,4 8 30,-1 5 1,2 3-448,1 3 0,0 4 87,0 1 0,3 4-445,0 3 1,5-2 196,-2 2 1,-1-1-198,1 1 0,0-1 170,4 5 1,-1-5-921,0 1 1,0-3 203,-3-4 1,2-1-544,-2-4 1362,-2-5 0,0 0 0,-4-5 0</inkml:trace>
  <inkml:trace contextRef="#ctx0" brushRef="#br0" timeOffset="155">15046 12756 7982,'-9'-24'0,"0"2"0,4 1 242,1 2 1,3-2-160,1 6 0,5-2 42,1 2 1,6 1 317,4 5 0,2 1-200,4 1 0,2 0-56,4 4 0,1 4-105,2 5 0,2 7-220,4 2 0,-1 4-65,-2 3 0,2 1 242,-5 5 1,-2-1 22,-8-2 1,-3-2-293,-9-5 1,-4 1 58,-1 0 1,-9-2 146,-4-1 0,-2 1 139,-8-1 0,-1-2-142,-4 2 0,-5-2-399,4 2 1,-3-3 373,6-3 0,0-2-1481,4-2 807,-1-2 726,5-8 0,4-5 0,6-6 0</inkml:trace>
  <inkml:trace contextRef="#ctx0" brushRef="#br0" timeOffset="156">15828 12458 7982,'0'-12'784,"0"-1"1,4 4-423,-1 3-362,0 4 0,-4-3 917,-2 5 1,0 9-356,-7 3 0,3 6-231,-5 3 0,-2 7-131,2 6 0,-5 7 66,2 2 0,-3 7-416,9-24 1,-1 1-1,2 1 1,0 2 46,1-1 0,1 1 0,0-1 0,1-1-614,3-1 0,1-1 1,3 24 92,7-7 1,5 0 33,4-9 1,5-1 172,2-11 1,2-1-966,1-2 1382,0-4 0,2 0 0,0-4 0,0 1 0,1 0 0</inkml:trace>
  <inkml:trace contextRef="#ctx0" brushRef="#br0" timeOffset="157">18603 12467 7982,'4'-9'667,"2"0"-222,7-1-271,-3 5 1,8 2-200,-3 6 88,7 6 1,2 8 228,4 8-124,0 0 1,-3 12-328,-1 0 1,1 3 261,3 4 1,-7-2-214,-3-1 1,-5-4 117,-1 0 0,-6 2-197,-2-4 0,-3-1-75,-1-6 0,-5 0-84,-1 0 0,-5-2-25,-2-1 0,1-2-205,3-4 1,-4-1-155,1 1 732,-1-5 0,2-1 0,2-7 0,2-2 0</inkml:trace>
  <inkml:trace contextRef="#ctx0" brushRef="#br0" timeOffset="158">19348 12737 7982,'8'-9'829,"-2"0"1,2-1-839,-5 1 1,4 3-55,-1 0 1,6 4 258,0-2 0,5 3-72,-2 1 0,3 0-336,0 0 1,1 1-122,0 3 0,0-3-153,3 2 1,-2-1-306,1 1 1,-4-2 790,-2 2 0,-3 2 0,1 0 0,-3 5 0</inkml:trace>
  <inkml:trace contextRef="#ctx0" brushRef="#br0" timeOffset="159">19469 12886 7982,'-5'0'1561,"1"0"-419,4 0-988,8 0 0,1 0-321,7 0 1,1-1-486,-1-2 0,3 2 315,2-2 0,3-1-666,4 1 0,4-4 1003,2 4 0,7-4 0,1 2 0</inkml:trace>
  <inkml:trace contextRef="#ctx0" brushRef="#br0" timeOffset="160">20381 12532 7982,'0'-9'1389,"0"0"-933,0-1-264,0 1-24,0 4 1,-5 1 168,-4 4 153,0 8-308,-9-2 1,3 16-49,-7 0-81,2 4 0,-6 3-50,5 2 1,-1-2-13,3 2 0,5 2-241,1 1 0,7-3 201,3-3 1,7-1-199,5-6 0,6-3 59,7-6 0,1-2-148,5-4 0,4-2 44,3-4 0,0-2 18,-1-4 1,1-1 40,-4-9 0,-1 1 70,-5-4 1,0-3 222,-7 1 0,-2-1-63,-10 3 0,-2-3 268,-4 1 1,-1-5-129,-2 1 1,-5 2 145,-5 2 0,-6-2-143,0 1 1,-5 1 128,3 6 1,-1 2-109,3 7 0,2-1-211,1 4 0,0 0-445,3 3-256,1 0 0,7 5 751,2 4 0,-3 5 0,1 4 0</inkml:trace>
  <inkml:trace contextRef="#ctx0" brushRef="#br0" timeOffset="161">20698 12840 8981,'-5'0'-1426,"-3"0"757,7 0 0,-5 0 669,3 0 0,2-4 0,-3-2 0</inkml:trace>
  <inkml:trace contextRef="#ctx0" brushRef="#br0" timeOffset="162">21033 12542 7982,'0'-10'0,"-3"4"1503,0 0-338,-4 4-871,6-6 0,-8 8-70,3 0 1,1 4 197,-1 5 1,0 6-99,-4 3 1,1 2-125,0 5 0,-1 0-62,1 2 1,0 1-201,-1 0 1,5-3-45,2 0 1,3 0 99,3 3 0,4-3-593,5-1 0,2-6 306,5 1 1,4-8-40,2-2 0,2 0 40,0-6 1,0 0-28,-2-3 1,1-5 131,-4-5 0,3 0 96,-4-6 1,-3 4 118,-6-4 0,-5 1-90,-4-4 1,1 2 480,-1 1 0,-3 3-198,-3 3 1,-8 1 331,2 0 1,-3 4-236,-1 2 1,0 2 165,-3 1 0,-1 1-210,1 2 0,2 5-262,-2 4 0,6 1-606,1-4 1,-1 4 366,4-1 0,2 3-222,1-2 1,2 0 177,1 0 0,0-3-960,0 2 1,5-1 5,4-2 1225,1 0 0,7 1 0,-2-1 0</inkml:trace>
  <inkml:trace contextRef="#ctx0" brushRef="#br0" timeOffset="163">21527 12570 7982,'4'-10'0,"-3"1"1783,2 0-655,-2-1-652,-1 5 0,-4 1-131,-2 4 1,-6 4 267,0 2 1,-2 4-286,2 2 1,2-1-165,-3 1 1,7 1-313,3 0 1,2 3 193,1 0 0,2 1-409,4 2 0,1-3 244,9-1 0,0 1-429,6 2 0,1 1 207,2-1 1,-2-2 71,-5 0 1,0-1 85,-3 4 1,-2-5 258,-7-1 0,-2-2 54,-4 1 0,-4-3-54,-2 3 0,-4-7-105,-2 5 0,-3-4 24,-3 0 0,-1-2-716,1-4 1,2 0 305,1 0 0,3 0-231,0 0 1,2-1 645,4-2 0,-6-6 0,2-6 0</inkml:trace>
  <inkml:trace contextRef="#ctx0" brushRef="#br0" timeOffset="164">21517 12570 7982,'10'-10'1044,"-1"1"1,3 0-488,1-1 1,0 5-141,0 2 1,1-1 406,5 1 0,3-3-303,-1 3 1,5-2-198,-1 2 0,2 1-325,1-4 1,3 4 89,0-1 1,0-1-820,-3 1 0,-1 0 492,-2 3 0,-2-4-1401,-1 1 1,-3 0 1585,-1 3 1,1-4 0,-5-1 0</inkml:trace>
  <inkml:trace contextRef="#ctx0" brushRef="#br0" timeOffset="165">16247 12560 7982,'0'-14'0,"0"1"0,0 3 1428,0 1-485,0 4-471,0 0-162,0 5-270,0 9-339,0-3 245,0 7 1,1-7-38,3-3 135,-3-2-59,7-1 0,-7-1 339,2-2 0,-2-3-93,-1-3 0,0 0 74,0-1 1,0 1-33,0 0 0,-4 0-104,-2-1 1,-3 1-20,0 0 1,0 2-4,0 1 1,-2 4-73,-1-1 1,0 3-281,-3 3 1,2 6-187,-2 7 0,0 4 209,0 4 0,-2 5-59,5 9 1,1 2 51,4 0 0,3 4-308,4-4 0,1 3 142,2-6 0,6-2-115,3-7 0,5-5 90,-2-5 0,3 0 165,0-6 1,0-3 264,-3-6 0,2-2-135,-5-1 0,4-5 301,-4-5 0,2 0-156,-2-6 1,-1 1 409,1-4 1,-3 5-210,-3 1 0,0 3 424,-3 1 0,-2 2 223,2 1-235,-2 4-575,-1-2 1,0 5 131,0 2 0,-3 2-368,0 5 1,0 0 142,3 2 0,1 0-545,2 3 1,2-3 272,4 0 1,5 2-404,1-2 0,3-3 229,0-3 1,5-3 172,2 0 0,-2-3 187,-2-3 1,2-3-113,-1-3 1,-4-3 410,-6-1 0,-6-2-162,-3 2 1,-2 0 557,-1 0 0,-4 3-266,-2-2 0,-3 1 146,-4 2 1,-1 0-246,-5-1 1,1 2-128,-1 2 0,0-1-740,1 4 1,2-1 366,1 4 1,3 0-943,0 0 484,6 0-984,1 0 1693,5 5 0,9-4 0,1 3 0</inkml:trace>
  <inkml:trace contextRef="#ctx0" brushRef="#br0" timeOffset="166">16741 12821 7982,'-5'-4'1128,"0"3"-706,1-2 1,2 2 393,-4 1-207,4-4 87,-6 3-462,3-4 1,-2 5-10,1 0 0,3 0-193,-3 0 1,3 0 156,-3 0 0,3 1-406,-4 3 209,1 1 0,-2 7-98,2 1 1,-2-1-436,5-3 1,-1 2 248,1 1 0,2-2-193,-2 3 0,2-3 173,1-1 1,4-2 133,2-1 0,0-4-32,4 1 1,-3-2 265,5-1 1,-1-4-89,-2-2 0,0-3 66,1 0 1,-2 3 129,-2 0 1,1 3 503,-4-4-179,5 5-215,-3-2-432,0 4 0,2 4 155,-4 3 0,2-2-491,-2 1 1,2-1 205,4 1 1,0-1 75,1-1 0,0-3 115,3 2 0,-3-3-7,2-3 0,2-4 286,-2-5 0,4-2-106,-4-5 0,1 0 410,-4 1 0,-3-5-181,0-2 0,-3-2 389,4-1 0,-5 0-249,1 0 1,-2 1 97,-1 3 0,0 2-97,0 6 1,0 6-162,0 4 0,-1 4-242,-2-1 1,2 6 116,-3 3 0,3 6-214,1 4 0,0 6 88,0 2 1,1 6-520,3 2 0,-3-1-62,2-4 1,2 1-227,1 0 0,2-1 227,2-2 0,0-2-248,2-5 1,3 1 165,4 0 0,-2-6 213,-1-4 0,0 0 2,-3-6 0,-1 0 413,-3-3 0,1 0 0,-1 0 0</inkml:trace>
  <inkml:trace contextRef="#ctx0" brushRef="#br0" timeOffset="167">16890 12765 7982,'-14'0'0,"1"0"0,-3 0 0,3 0 2233,4 0-665,4 0-281,0 0-1845,5 0 501,9 0 0,-2 3-67,8 0 1,5 4 178,5-4 1,3 3-1130,3-3 0,-1 0 243,4-3 576,4 0 1,1 0-1,2 0 1</inkml:trace>
  <inkml:trace contextRef="#ctx0" brushRef="#br0" timeOffset="168">17402 12439 7982,'-3'-12'1504,"0"-1"0,-3 1 148,2 3-769,1 4-658,3 0 0,-1 8 164,-2 3 1,2 4-146,-2 9 0,1 3-83,-1 3 1,2 6-109,-2 3 1,2 6-146,1 0 0,0 5-415,0-2 0,0 3-26,0 0 0,0 1-355,0-1 0,1 3 364,2-3 0,-2-1-463,2-8 1,-2-4 400,-1-2 0,3-3 62,0-3 0,0-5 524,-3-5 0,3-2 0,1 2 0,-1 1 0</inkml:trace>
  <inkml:trace contextRef="#ctx0" brushRef="#br0" timeOffset="169">17579 12793 7982,'-9'0'3276,"-1"0"-3114,1 4 0,4 2 112,2 7 0,2-1-48,1 7 1,0-2-286,0 8 0,3 0 74,0 3 0,3 0-197,-3 0 0,3-3-103,-3 0 0,4-6-519,-4 0 14,0-5 548,1-4 0,-3-6 285,2-4 0,-2-5-260,-1-8 0,-1-2 262,-2-7 0,1-2-51,-4-4 1,4-4 126,-1-2 1,1-3 73,-2-4 0,3 0-217,-2-2 0,2-4 258,1 1 0,3-1 74,0-3 0,5 9 0,-2 7 1,2 7 90,2 11-114,3 3 0,0 9-174,3 4 1,-3 8-94,-3 8 0,0 1 58,2 2 1,-1 4-161,1 1 0,-2 0 13,-4 1 0,1 2-90,-4 1 0,1 1-102,-1-7 0,-2 2 75,2-2 1,-6-1 129,-3-6 1,-3 0-52,-4-3 0,2-5 178,-4 3 0,-1-4 33,-3 0 1,2-2 162,1-4 0,3 0-12,4 0 0,2-1-22,1-2-341,4 2 0,-2-4 143,4 2-59,4 2 1,1-2 72,5 6 1,-1 2-19,0 4 1,4 1-145,-1-1 1,1 3-190,0 1 0,-2 0-627,5 0 1,-2-2 429,2 4 1,1-3-585,-1 0 0,5-1 201,0-2 882,5 0 0,-6 1 0,3-1 0</inkml:trace>
  <inkml:trace contextRef="#ctx0" brushRef="#br0" timeOffset="170">18100 12840 7982,'0'-10'579,"-1"1"-194,-2 0 1,2 3 204,-2-1 0,-2 2 366,-1-1 0,0-1-392,0 4 0,0-4-91,-3 4 1,-2 0-180,-1 3 0,2 0-274,-3 0 0,0 4 96,0 3 0,0 2-351,0 3 0,3 0 110,-2 3 0,4 1-86,2 2 0,1 1-325,-1 0 1,-1-1 175,4 1 1,-1-4 47,4 1 1,0-4 67,0 4 0,0-5-2,0 2 1,1-4 76,3-3 0,-2 1 71,4-4 0,0 1 56,3-4 1,-2 0 127,-1 0 0,1-5-41,5-1 0,-1-2-96,1-1 0,0-1 219,0 1 0,-2-3-53,3-1 1,-3 1 461,-1 2 0,-2 1-198,-1 0 0,-3 3 1052,3-1-975,-4 1 0,3 1 299,-2 2-696,-1 2 0,2 2 110,-4 2 1,0-1-470,0 4 1,0 0 215,0 4 1,1-1-1002,2 0 0,-2 1 451,2-1 1,-2 0-2426,-1 1 2110,4-1 1,-2 0 948,4 1 0,1-5 0,2-1 0</inkml:trace>
  <inkml:trace contextRef="#ctx0" brushRef="#br0" timeOffset="171">18240 12868 7982,'-5'0'0,"1"4"0,1-2 0,-1 4 1638,1 0 0,3 4-205,0-1 0,0 3-980,0 1 1,1 0-2093,2 0 1,0-2 428,3 4 0,-3 0 874,3 0 336,-4 3 0,6-3 0,-2 3 0</inkml:trace>
  <inkml:trace contextRef="#ctx0" brushRef="#br0" timeOffset="172">18398 13072 7982,'9'-10'0,"-3"-2"0,1 1 68,-4-1 1,1 1 266,-1-2 0,-2 2 144,2-5 1,-2 1 190,-1-4 0,0 0-233,0 1 1,0-1 28,0 1 0,0 3 109,0 3-534,5-3 1,0 5 78,4-3 1,0 7-84,1 3 1,-1 3 27,0 3 1,4 2-73,-1 5 0,1 2 12,-4 1 1,2 3 77,-1 0 0,3 0-120,-7 0 1,4 1 102,-7-1 0,3-2-599,-3 2 1,3-4 251,-3 4 1,0-5-800,-3 2 0,0 0 75,0-1 0,0 1 1005,0-4 0,0 0 0,0 1 0</inkml:trace>
  <inkml:trace contextRef="#ctx0" brushRef="#br0" timeOffset="173">18249 12672 7982,'-14'-1'3276,"1"-2"-2032,-1 2 1,4-6-723,-3 4 1,4-2 297,3 2-596,-3 2 1,8-4-1487,-2 2 72,2 2 0,5-3 1190,3 4 0,5 4 0,2 1 0</inkml:trace>
  <inkml:trace contextRef="#ctx0" brushRef="#br0" timeOffset="174">15093 13920 8123,'-6'-18'279,"-1"3"262,0 2 0,3 3-227,1 1-449,2-1 325,1 5 415,0 1-468,0 16 1,1 0-47,2 9 1,-1 0-158,4 1 1,0-1 136,0 3 1,2 1-238,-2 3 1,-1 0 144,2 0 0,-2 1-582,1 2 1,1-2 53,-4 2 0,0 1-139,-3-1 0,0-2 287,0-1 0,0-6 401,0 3 0,0-9 0,-4-2 0,-1-5 0</inkml:trace>
  <inkml:trace contextRef="#ctx0" brushRef="#br0" timeOffset="175">14953 13882 8082,'-4'-26'0,"-2"1"0,2-1 367,1 4 1,2 1-315,1 6 0,7-2-219,2 5 1,7-5 387,-1 2 1,8 1 500,5 2 0,4 3-100,5 3 1,7-2-490,-1 5 1,2 1 72,-5 5 0,-3 2-7,0 5 1,0 3-295,-6 3 1,-4-2 65,-6 2 0,-5-2-139,-4 2 1,-2 0-79,-4-3 0,-2 2 69,-4-2 0,0-1 290,0-3 0,-5 4 97,-5-1 0,0 2-216,-5-2 0,-4-1 28,-3 5 0,-3-2-686,4 2 0,-2 0-704,1-3 1,4 0 68,-1 0 1298,0-3 0,5 4 0,-5-5 0</inkml:trace>
  <inkml:trace contextRef="#ctx0" brushRef="#br0" timeOffset="176">15949 13678 8040,'0'-10'0,"0"1"133,0 0-32,0-1 1,-5 6 643,-4 4 0,-1 9-467,-6 6 1,-2 5 389,-4 5 1,-3 0-286,3 10 0,1 2-512,2 3 0,0 6 151,1 0 1,3 1-164,3 2 0,6-2 201,2-4 0,3 0-94,1-3 1,9-6-695,3 0 0,9-4 290,4-2 1,7 0-710,5 0 1,2-4 1146,8-2 0,-1-3 0,-19-9 0,0-1 0,1 0 0,0 1 0,2-1 0,0 0 0</inkml:trace>
  <inkml:trace contextRef="#ctx0" brushRef="#br0" timeOffset="177">18761 13724 8025,'10'-9'0,"-1"3"751,0-1 1,1 5-204,-1-1 0,9 3-635,3 3 1,2 5 128,2 7 1,0 6 130,3 10 1,-5-1-27,-1 4 0,-3-3-125,-4 3 1,-2 0 113,-7 4 1,-2-5 10,-4-2 0,-2-2-245,-4-1 0,-2 0 32,-7-1 0,-1 0-403,-2-2 1,-1 2 236,1-2 0,-1-1-635,0 1 1,5-5 382,1 2 0,4-6 484,3-4 0,6 2 0,5 1 0</inkml:trace>
  <inkml:trace contextRef="#ctx0" brushRef="#br0" timeOffset="178">19441 13985 7980,'-4'-9'0,"3"2"1538,-2 1 1,6 0-690,3-3 0,3 3-1052,4 3 0,5-1 208,7 1 1,2 0 127,1 3 0,0 0-141,0 0 1,0 0-291,0 0 1,0 0 95,0 0 1,-1 0-131,-3 0 1,2 3-1083,-4 0 1,-1 4 117,-6 0 1296,-1-3 0,-9 4 0,-1-3 0</inkml:trace>
  <inkml:trace contextRef="#ctx0" brushRef="#br0" timeOffset="179">19599 14134 8018,'-9'-5'2323,"4"0"-2241,2 1 0,3 3-1071,3-2 1,6 2 747,7 1 1,1 3 350,2 0 0,0 1-112,-1-4 1,5 0-80,2 0 1,2 0-428,1 0 0,4 0 508,2 0 0,6 0 0,3 0 0</inkml:trace>
  <inkml:trace contextRef="#ctx0" brushRef="#br0" timeOffset="180">20363 13901 7977,'-9'-9'52,"-1"-1"-23,1 1 0,3 5 316,-1 4 0,4 4-149,-3 5 1,3 1 312,-3-1 0,3 5-195,-3 1 1,3 3-190,0 0 1,-1 1-68,1 0 1,0 0-126,3 3 0,4-2 18,2 1 0,4-1-141,2-1 0,3-2-121,3-1 0,2 0 126,2-3 0,-2-4-159,5-3 1,0-4 102,3 1 0,0-3 298,0-3 1,-4-3-37,-3-6 1,-4-3 74,-2-4 0,-4 0 70,-2-3 0,-4-2 245,-5-4 0,0 0 99,0 1 0,-5-1-165,-4 0 1,-2 0 192,-4 0 0,2 1-152,-2 2 0,-1 3-307,-2 7 1,2-2-251,1 5 0,3 4-398,0 4 1,2 3 266,0 1 0,2 1-233,2 3 0,-1 2-1506,3 6 2041,1 3 0,3 7 0,0 2 0</inkml:trace>
  <inkml:trace contextRef="#ctx0" brushRef="#br0" timeOffset="181">20847 14246 7890,'-4'-15'1348,"-2"3"1,2 1-135,0 2-3740,3 4 1068,1 1 776,5 4 305,-4 0 377,3 0 0,0 4 0,1 1 0</inkml:trace>
  <inkml:trace contextRef="#ctx0" brushRef="#br0" timeOffset="182">21350 14227 7888,'0'-9'-1014,"0"3"0,0-2 1032,0 2 0,-1-2 355,-2-2 0,2-1-195,-2-4 1,0-2 263,0-8 1,1-1-213,-4-5 0,3-2-48,-3-4 1,3-1-162,-4-3 0,5 4 94,-1 0 1,2 1 13,1 5 1,0-3-212,0 7 0,0 2 635,0 9-259,0 3-297,-4 3 1,3 6 78,-2 4 1,-1 4-186,1 6 0,-5 3 86,2 3 0,-2 2 58,-1 4 0,-2 1-33,-1 2 1,1 5-44,-5-2 1,5 1 78,-2-5 1,2 2-45,-2-4 1,3 3 181,-2-4 1,1 1-81,2-3 0,0-5 341,-1-1-168,1 1-87,4-3-104,1-2 0,8-5-96,2-4 1,3-1-94,4-2 0,1 1 114,5-4 1,0-1-315,-1-2 0,4 3 123,0 0 0,-1-1-392,-2-2 1,0 0-13,-1 0 1,1 2 591,-1 1 0,1 0 0,0-3 0</inkml:trace>
  <inkml:trace contextRef="#ctx0" brushRef="#br0" timeOffset="183">21573 13780 7961,'4'-9'401,"-3"-4"727,3 1-870,-3 0-502,-1 2 1326,0 5-224,0 1-603,-5 8 1,3 4-20,-4 5 1,0 2-189,-3-2 1,3 3 129,3 0 1,-1 1-331,1 2 0,1 0-19,5-1 0,0 1-101,7-1 0,-2 1 129,7 0 0,4-4-28,3 1 0,4-2 356,-2 2 0,6 0-73,1-3 1,-1-1 62,-5-3 1,-2 4-64,-4-1 0,-5 1 24,-1-4 1,-7 0-81,-3 1 1,-7-4-88,-6 0 0,0 0-31,-5 3 1,-1-2-250,-3-1 0,2-3-423,1 3 0,-1-4 330,1 1 0,0-2-231,0-1 0,-1 0 635,1 0 0,-2 0 0,0 0 0</inkml:trace>
  <inkml:trace contextRef="#ctx0" brushRef="#br0" timeOffset="184">21629 13734 7964,'0'-19'0,"1"1"936,2 3 0,-1-2-380,5 5 1,0 0-510,5 6 0,3-1 56,3 4 0,4-3 415,0 3 0,3-4-88,-4 4 0,4 0-161,-3 3 0,3-3-310,-4 0 0,1 0-349,-3 3 0,2 0-602,1 0 1,3 0 175,-3 0 816,-1 0 0,2 4 0,1 1 0</inkml:trace>
  <inkml:trace contextRef="#ctx0" brushRef="#br0" timeOffset="185">17458 13724 7894,'-1'-14'0,"-2"1"0,1 4 0,-5 3 0,5-2 0,-3 13 0,2 4 0,2 7 861,-2 11 69,2 3 1,1 8-468,0-1 1,0 4-513,0 3 1,1 6 248,0-22 1,1 0-1,0 0 1,0-1-35,1 1 0,0 0 0,2 0 1,-1 0-79,-1-2 1,0 1 0,1 0 0,0-1 142,1 1 0,-1-1 0,2 20 92,-3-9 1,1-2 0,-1-7-324,0 2 0,-6-9 0,0-3 0,0-5 0</inkml:trace>
  <inkml:trace contextRef="#ctx0" brushRef="#br0" timeOffset="186">16182 13817 7939,'-6'-6'0,"0"0"0,3 3 454,-3-3 1,3 2-34,0-2 1,-2 3-284,-1-3 0,1 4 57,-1-1 1,2 2 27,-2 1 0,0 0-84,-3 0 0,-2 1 81,-1 2 1,2 2-72,-3 4 1,-1 5 28,-2 1 0,2 6-127,-2 1 1,2 7 2,-2-1 0,0 5-166,3-2 1,2 4 7,5-1 0,-2 2-200,5 2 0,0-5-161,3-2 1,5-3 17,5-4 1,0 2-245,6-4 1,-1-1 263,4-6 1,-1-1-67,1-5 1,0 0 492,-1 1 0,1-5 0,4-1 0,0-4 0</inkml:trace>
  <inkml:trace contextRef="#ctx0" brushRef="#br0" timeOffset="187">16238 14208 7939,'0'-12'0,"0"0"0,-3-4 854,0 4 1,-1-1-385,1 4 0,2 3-356,-2-1 0,0 4 524,0-3 323,2 4-851,-7-2 1,6 4 5,-4 0 1,4 4-129,-1 2 1,-2-1 98,2 2 0,0 0-349,3 5 0,0-1 94,0 1 1,0 2-50,0-2 1,0 3-282,0-2 0,0 2 173,0-2 1,4 2-25,3-2 1,1-1 122,1-3 1,1-2 174,-1-1 0,3-1-6,1 1 1,2-2 224,-2-4 1,0-1-146,-1-2 1,-1-2 113,1-4 0,-2-5 350,-4-1 1,-1-3-194,-2 0 0,-2-1 77,2 0 1,-3 1-95,-3-1 1,1 0-291,-4 1 0,0 2-174,-4 1 0,4 7-896,0-2 99,0 3 23,-4 2 1,2 2-223,2 6 1183,2 2 0,0 4 0,-2 1 0</inkml:trace>
  <inkml:trace contextRef="#ctx0" brushRef="#br0" timeOffset="188">16592 14152 7965,'-3'-9'274,"0"0"0,-1 3-147,0-1 1,2 4 72,-4-3 1,1 3 554,-1-3-467,-2 4 1,2-5 32,-3 3 1,3 1-146,0 3 0,3 0 15,-4 0-62,1 0 1,-3 0-165,0 0 0,2 4-331,1 3 0,3-1 260,-3 3 0,3-2-223,-4 6 1,4 0 125,-3 0 1,4 3-13,-1 0 0,2-3 13,1 0 1,0 0-33,0-1 0,0-2 137,0-4 0,3-3 11,0 3 0,4-4 110,0 2 1,1-7-75,1 0 1,1-4 344,-1 1 0,0-2-99,0-2 1,-2 4 41,-1 0 1,0 3-158,3-3 0,1 2-11,-1-2 1,0 4-71,1-1 1,-1 2-287,0 1 1,4-3 59,-1 0 1,2-1 133,-2 1 0,-1-3 296,5-3 1,-5-1-133,2-3 1,0-2 192,-1-7 0,1 1 30,-4-3 1,1 2 4,-1-3 0,-3 1 43,0-1 0,-4 1 122,1 5 0,-2 2-40,-1 8 1,-1 1-143,-2 2 1,1-2-249,-4 5 0,4 1 153,-1 5 1,-1 2-318,1 5 0,-4 0 66,4 3 0,0 2-53,3 7 0,0 1-61,0 1 0,0 2-166,0-4 1,0 4-379,0-1 1,4 1 308,3-2 1,1 2-253,1-4 1,0 3 154,1-4 1,-1 1-88,0-3 0,1-5 141,-1-1 0,-3-4 455,0-3 0,1-2 0,2-4 0</inkml:trace>
  <inkml:trace contextRef="#ctx0" brushRef="#br0" timeOffset="189">16648 14059 7965,'-6'-3'1630,"-1"0"-896,1-4-1689,1 2 539,1 0 1,8 0 1234,2 5 1,7 0-382,2 0 1,4 0-661,2 0 0,4 0-222,6 0 1,-1 0-232,4 0 0,1 0 675,2 0 0,4 5 0,2 0 0</inkml:trace>
  <inkml:trace contextRef="#ctx0" brushRef="#br0" timeOffset="190">17560 14106 8011,'-6'-4'-61,"0"-2"-342,4 1 62,-2 1 1221,4 4-685,4 0 0,-1 0-240,6 0 618,-2 0-431,7-4 1,-1 2 104,3-4-285,-3 0 0,4-1 73,-5 1 0,4 1 139,-4-1 1,1-2 113,-4 1 0,0 2-47,1-1 0,-4 4 406,0-1-524,-4-2 1,2 5 127,-4 0 0,0 4-95,0 5 0,0 5-57,0 1 1,0 3-94,0 0 0,0 1-259,0 0 1,1 2-601,2 1 1,-2 0 423,2-4 1,2 1-718,-2 0 0,4 1 1146,-1-1 0,2 2 0,2-7 0</inkml:trace>
  <inkml:trace contextRef="#ctx0" brushRef="#br0" timeOffset="191">17914 13966 7969,'0'-9'725,"0"4"-1194,-4 1 972,3 4 0,-4 5-185,2 4 0,2 3 86,-3 6 0,3 0-169,1 7 1,0-2-595,0 2 1,4 3 80,-1 0 0,3-3-80,-3 3 1,3-3 116,-3-1 0,1-1-91,0-4 1,-3-8-176,2-1 61,-2-7 457,-1 1-20,0-12 0,1-6-158,2-8 0,-2-7 152,2 1 0,-2-6 168,-1 0 1,0 1-59,0-1 0,1 0 160,2-3 1,-1 3 100,4 3 1,1 2-138,2 1 0,0 2 68,1 1 1,0 3 40,2 7 0,-1 5 42,1 7 1,-2 2-90,0 1 1,-1 1-39,0 2 1,-2 3-105,-1 7 1,-1 1-140,1 5 0,1 1-198,-3 1 0,-1-1 142,-3 2 0,-1 0-80,-3 0 1,-2 0 13,-6-3 1,0-2-278,-3-1 1,0 0 151,0-3 1,-3-4 24,3-3 0,1-4 215,2 1 0,-1-2-151,0-1 246,1 0 0,5-3-50,1 0 0,4-4 256,-1 1 0,2 0-78,1 0 0,1 4-14,2-1 0,-1-1 67,4 1 0,1 0 92,2 3 1,1 1-188,3 2 1,-3 2-236,3 4 1,0 1-514,-1-1 0,5 3 309,-2 1 0,2 3-714,-1 0 1,1-2 473,-1 2 1,0-2 504,0 2 0,5 1 0,-1-2 0</inkml:trace>
  <inkml:trace contextRef="#ctx0" brushRef="#br0" timeOffset="192">18324 14069 7925,'0'-10'0,"0"1"0,0 0 172,0-1-100,0 1 632,0 0 0,-1 1 249,-2 1-538,2 3 1,-8 1-235,3 0 1,1 0-14,-1 3 0,0 3-148,-4 0 0,1 4 133,0 0 1,-1 2-353,1 3 0,0 0 183,-1 3 1,1 1-400,0 2 0,3-2 49,-1-1 0,5-2-68,-1 2 0,1-2 186,-1 2 0,2-3-47,-2 0 1,3-5-237,3-1 322,2-3 0,4 1 281,1-4 0,2-1-77,1-2 0,-1-3 312,-3-3 0,1 0 33,-1-1 0,0 0 185,1-2 1,-1 1 323,0-1 173,-4 2-619,4 0 1,-7 2 316,4 2-614,-4-3 239,2 8-417,-4 1 0,0 6-255,0 3 0,0 1-301,0 3 1,0-3 51,0 2 1,1 2-476,2-2 1,-2 4 206,2-4 0,1 4 844,0-4 0,3 5 0,-2-3 0</inkml:trace>
  <inkml:trace contextRef="#ctx0" brushRef="#br0" timeOffset="193">18463 14115 7925,'0'-9'660,"0"0"1,0-1 329,0 1-994,0 4 1,0 0 538,0 2 187,0 2 0,0-3-469,0 8 1,0 1-346,0 4 1,0 0-343,0 1 1,0 2 343,0 0 0,0 5-320,0-1 1,0-2 149,0 2 0,0-2-1363,0 2 1623,0 1 0,-4-2 0,-1 3 0</inkml:trace>
  <inkml:trace contextRef="#ctx0" brushRef="#br0" timeOffset="194">18491 13901 7963,'-9'-23'0,"0"5"-294,-1-1 1,5 5-501,2 4 794,2 5 0,1 1 0,-4 12 0,-1 3 0</inkml:trace>
  <inkml:trace contextRef="#ctx0" brushRef="#br0" timeOffset="195">18557 14246 7963,'-6'4'-420,"2"-3"0,3 4-602,-2-2 1166,2-2 396,-3 3 166,4-4-478,0-4 1,1-2-84,2-7 0,-2 2-53,2-4 1,1-1 55,-1-3 1,5 1-103,-2-1 0,-1 4 58,1-1 1,0 1 43,4-4 0,-1 5-34,0 1 1,4 3 197,-1 0 0,1 2-85,-4 2 1,0 2 21,1 4 1,-4 4-72,0 2 0,-3 3-137,3 4 1,-4-2 100,1 5 0,-2-1-360,-1 4 1,0 0-24,0-1 0,0 0-174,0-3 0,0 2-6,0-5 0,0 4-208,0-4 1,0 1 628,0-4 0,-4 0 0,-1 1 0</inkml:trace>
  <inkml:trace contextRef="#ctx0" brushRef="#br0" timeOffset="196">14851 12840 8120,'5'-4'0,"2"-2"1511,-4-3-1256,0 4-971,-3 1 1,-4 4 546,-2 0 1,-6 1 444,-4 2 1,-2-2-53,-4 2 0,1 1-177,-4-1 0,-4 0 156,-5-3 1,-5 0-116,-1 0 0,-6 0-384,-1 0 1,20 0-1,-1 0 239,-5 0 0,0 0 0,-1 0 0,-1 0-431,-2 0 1,0 0 0,-3 0-1,0-1 348,-2 0 1,0-1 0,0 0 0,-1-1 29,-2-1 0,0-1 0,4 0 1,1 0 120,-1 1 0,1-1 1,1 0-1,1 0-78,1-1 1,0-1-1,2 2 1,2-1-108,-2-2 1,1 0 0,6 3-1,0-1 122,0 0 0,1 0 0,-22-5 194,5 2 0,4 0 88,6-1 0,6 4 283,6 0 0,7 4-444,2-1 581,3-2 0,5 3-660,2-5 0,6 4 449,3-3 1,3 0-456,4-3 1,1 0 145,5 3 1,4-2-105,2 2 0,1-3 58,2 0 0,-3 1 16,0 1 1,-4 0-25,0 4 1,-2 0 12,-3 3 0,-3 0-165,-4 0 0,-4 1 131,-1 2 0,-3 2-49,-1 5 0,-1 0 34,-3 2 0,-5 0 18,-6 3 1,-7 1-75,-3 2 0,-3 1-9,-3 0 1,-2-2 10,-4-1 0,0 1-3,-1-1 0,1-3 27,0 0 0,5-6 5,4-1 0,3-3 192,3 4-190,7-5 316,-3 6-265,13-7 1,2 4 13,6-2 0,3 2 61,7 5 0,1-1 129,5 0 1,0 4-195,3-1 1,2 4 7,4-4 0,0 5-208,0-2 1,-1-1 126,-3-2 0,3 1-258,-2 0 1,1-1-78,-1-2 1,-2-4-52,-5 0 0,1 0 381,-1 4 0,1 3 0,0 1 0</inkml:trace>
  <inkml:trace contextRef="#ctx0" brushRef="#br0" timeOffset="197">7896 12551 8109,'-4'-40'0,"1"-1"0,0 6 0,3 7 759,0 4-420,0 10-114,0 0 337,4 9-171,-3 1-96,4 4 0,-5 1-149,0 2 0,0 7-2,0 5 1,0 4-37,0 3 0,0 4-144,0 5 1,0 6 113,0 0 0,0 2-472,0 8 1,0-6-22,0 6 1,0-7-307,0 0 0,0 0-73,0 0 1,-1-2 271,-3 3 0,2-7 522,-4-3 0,4 0 0,-3-3 0,-2-4 0,-4-4 0</inkml:trace>
  <inkml:trace contextRef="#ctx0" brushRef="#br0" timeOffset="198">7756 12411 8218,'0'-37'932,"0"1"-699,0 2 1,1 6-907,2 6 0,3 7 158,7 2 0,-2 6 1037,5 1 0,-1 4-235,4-1 0,0 2 270,3 1 1,2 1-224,4 2 0,1 3-21,2 6 0,-2 3-278,2 3 1,-2 5-125,-1 2 1,-1 2 183,-3 1 0,-5-1-185,-6-2 0,-7 0-25,-3-3 0,-2 3-15,-1-3 0,-8-4 27,-5-2 1,-4-2-28,-5 2 1,-2 0-128,-4-3 0,3 2-101,0-2 0,2 0-1049,-2 0 1407,-2 1 0,7 5 0,-2-1 0</inkml:trace>
  <inkml:trace contextRef="#ctx0" brushRef="#br0" timeOffset="199">8650 12207 8124,'0'-15'152,"0"3"38,0 1 0,0 7 5,0 4 1,-4 5-121,-3 8 0,-5 4 336,-3 5 1,-3 4-111,-1-1 0,-2 5 90,-1 1 0,-1 7-349,1-1 1,0 7-88,-3-1 1,5 3 60,5 0 1,6 0-114,0-3 0,6 1-358,0-7 0,6-2 276,3-7 1,7 0-443,2 0 0,0-4 261,0-3 0,2-1-403,4-1 763,-1-1 0,3-1 0,-5-3 0,1-1 0,0 1 0,-1 3 0</inkml:trace>
  <inkml:trace contextRef="#ctx0" brushRef="#br0" timeOffset="200">8706 12635 8074,'-9'-4'43,"3"-3"1,-2-1-410,3-1-41,0 4 463,0 1 1,6 4-79,3 0 1,1 0 138,4 0 1,0 0-96,1 0 0,2 0 79,0 0 0,4-1-20,-4-3 1,2 2 67,-2-4 1,0 3-55,3-3 0,-3 3 24,0-3 0,-2 2 79,0-2 1,-1 3-50,0-3 274,-4 4-314,4-2 0,-8 5 174,2 2 0,-2 2-138,-1 4 0,0 5-43,0 1 0,-3 0-194,0 0 1,-1 1 87,0 2 1,3-2-294,-2-1 1,2 0 133,1 0 0,0 2-466,0-5 1,0 1 231,0-4 1,0 0 396,0 1 0,4 3 0,2 2 0</inkml:trace>
  <inkml:trace contextRef="#ctx0" brushRef="#br0" timeOffset="201">9404 12411 8208,'-5'-14'307,"0"-3"-28,2 5 0,1-1-237,-1 4 1,-1 0-116,1 0 1,-4 2 417,1 1 1,-7 3-123,-2-3 0,-3 4 132,0-1 0,-1 3-58,0 3 1,-3 2-165,-3 4 0,2 5-77,1 1 1,6 4 30,0 3 0,4-2-209,-4 5 0,6 0 63,1 3 1,3 0-75,6 0 1,0 1 20,0 2 1,1-3-334,3 0 0,4-2 42,4-4 0,5 0-65,-2-3 0,1-4 18,2 1 1,-1-5-450,5 1 899,2-1 0,-1-2 0,5 0 0</inkml:trace>
  <inkml:trace contextRef="#ctx0" brushRef="#br0" timeOffset="202">9469 12663 8185,'-4'-17'1433,"-2"-1"1,-1 0-627,0 2 1,2 9-1749,2 1 0,1 4 453,-4 2 0,3 0 489,-4 0 0,2 4 151,-1 2 291,-2 3 1,4 3-579,-3 0 0,3 4 49,4-4 1,0 5-187,0-2 0,3 2 71,1-2 1,3 2 53,-1-5 0,2 1 61,2-4 1,-1-1 128,0-1 0,4 0-80,-1-4 1,0 0 142,-2-3 1,-1-1 211,0-2 0,0-2 26,-3-5 0,1-2-182,-4 0 0,0-5-46,-3 2 0,0-2-347,0 2 1,0-2 112,0 5 1,-1-4-1259,-2 4 706,-2-1 670,-4 4 0,-1 4 0,1 1 0</inkml:trace>
  <inkml:trace contextRef="#ctx0" brushRef="#br0" timeOffset="203">9814 12653 8065,'0'-9'0,"0"3"-652,0 0 0,0 3 415,0-4 1216,0 1-510,0-3 1,-3 3-132,-1-1 1,-3 4-28,1-3 1,-2 4-51,-2-1 0,0 2-207,-2 1 0,1 0 92,-1 0 0,0 4-229,0 2 1,2 3-56,-3 0 1,3 3-123,1 1 0,0 0-98,3 0 0,-1-2 158,4 4 1,-3-3-36,3 0 1,-1-1-74,4-2 182,0 0 0,1-4-2,3-1 0,1-3 199,4-1 1,-1-1 20,-1-3 1,1 2 224,-2-4-214,2 0 1,2-3 511,-1-1-683,0 5 0,1-2 133,-1 4 0,0 0-188,0 3 0,2-1 102,1-2 0,-1 2-186,1-3 1,2 2 104,2-1 0,-2 1 199,2-4 1,-2-1 236,2-6 0,2 1-125,-3-7 1,-1 2 266,-2-8 0,1 0-162,0-3 0,-2-3-2,-5 0 0,2 1 36,-5 5 0,3 2-165,-3 5 1,0 3 148,-3 3-118,0 6 1,-1 2-383,-2 4 1,2 1 125,-2 2 1,-1 6-39,1 7 1,-1 2 42,0 4 0,3 2-288,-2 4 1,2 0 58,1-1 0,0 1-96,0 0 1,1 3 37,2 0 1,-1-3-131,5-3 1,-1-4 14,3 1 1,0-6 37,1 0 0,-1-5-527,0 1 928,1-5 0,3 1 0,2-3 0</inkml:trace>
  <inkml:trace contextRef="#ctx0" brushRef="#br0" timeOffset="204">9851 12588 8065,'-16'-3'637,"1"0"1,3-4-205,0 1-306,6 1-539,2 1 1,5 4 268,2 0 1,3 0-36,6 0 0,4 1 125,6 2 1,-2 0-889,5 3 941,0 0 0,7 3 0,1 1 0</inkml:trace>
  <inkml:trace contextRef="#ctx0" brushRef="#br0" timeOffset="205">10316 12411 8161,'0'-15'240,"0"-1"0,0 5 292,0-1 1,-1 4-1895,-2 2 841,2 4 1,-4 2 1258,2 6 1,1 7-400,-4 2 0,3 6 299,-4 1 1,2 7-419,-1-2 0,-2 9-357,2 1 1,0 1-240,0 6 0,0-4-4,-3 3 0,2-3-77,1 0 1,1-3 218,-1-3 1,-1-6-153,3-6 0,-2-1-270,3 1 660,0-7 0,3 7 0,0-8 0</inkml:trace>
  <inkml:trace contextRef="#ctx0" brushRef="#br0" timeOffset="206">10549 12365 8152,'0'-10'-6,"0"1"0,-1 4-72,-2 2 1,2 10 2,-2 6 1,-1 7 187,1 5 1,-1 5 415,0 1 1,2 4-278,-4-1 0,3 4-460,-3 2 1,3 1 194,-3 3 1,2-3-245,-2-4 0,3-4 30,-3-6 0,3-3-4,-3-5 28,4-5 1,-4-4-694,3-7 747,2-2 1,-3-5-50,4-3 1,0-6 108,0-6 0,0-1 95,0-8 0,1 1 120,2-7 0,2-5-108,5-4 1,-1 2-76,0 0 0,2 0 271,1 1 1,-1-5 125,5 2 1,-2 5 243,2 4 1,1 5-207,-5 4 1,3 4 44,-2 5 0,-1 7-114,-2 6 1,-4 2-237,0 1 1,-3 4 28,3 2 1,0 3-252,0 4 1,1 1 377,-4 5 1,3 4-341,-3 2 0,0 1-336,-3 2 0,-4 1 196,-2 2 1,-3-4-58,-4 4 0,0-8 49,-3 2 0,-1-5 270,1-5 1,3-5-20,0-3 1,3-5 140,1 1 0,3-2-103,-1-1 0,5-4-7,-1-3 1,2 2 313,1-1-212,0 0 0,1-2 325,2 1 0,-1 3-109,5 4 0,-4 0 50,3 0 0,0 0-306,3 0 1,-1 5-241,1 5 0,-2 0-65,6 6 0,-3-1-430,-1 4 1,2 2 286,1 1 0,-2 4-228,3-1 0,-2-1 591,2 1 0,1-5 0,5 3 0</inkml:trace>
  <inkml:trace contextRef="#ctx0" brushRef="#br0" timeOffset="207">11005 12691 8124,'0'-19'0,"0"0"0,0 1 591,0-1 1,0 5-330,0 1-608,0 7 0,-4-1 524,-2 4 0,-2 0 488,-2 3 0,1 0-249,0 0 1,-4 0-136,1 0 1,-3 1-301,2 2 1,0 2 136,0 4 1,2 4-305,-5-1 1,5 5-104,-1-2 0,1 3-176,2 0 0,0 1 81,-1 0 0,4 2-140,0 1 1,4-4-98,-1-6 375,2 3 1,2-6 183,2 0 0,-1-4-103,4-5 1,0 0 473,4 0 0,-1-1-122,0-2 0,1 1 10,-1-4 0,0 0-78,0-4 0,1 2-123,-1 2 1,-1-2 228,-1 1 1,1 2 85,-2-1 104,2 0 1,1 0-119,-3-1 1,-1 5 23,-2-1 0,-2 1-92,2-1 0,-1 2-44,1-2-110,-2 2 0,4 2-323,-5 2 1,0-1-213,0 4 0,0 1 217,0 2 1,3 0-306,0 0 0,1 1 175,-1-1 1,-2 0-244,2 1 1,1-1 153,-1 0 0,2 1 461,-2-1 0,2 0 0,4 1 0</inkml:trace>
  <inkml:trace contextRef="#ctx0" brushRef="#br0" timeOffset="208">11108 12747 8124,'0'-11'1462,"0"-1"1,0 1-683,0-1-548,0 6-6,0-2 282,0 7-549,0-4 139,0 14 1,-1 0-758,-2 6 0,2 3 11,-2-2 1,0 1-315,0 2 0,2-1 109,-2 1 853,-2 0 0,4-1 0,-3 1 0</inkml:trace>
  <inkml:trace contextRef="#ctx0" brushRef="#br0" timeOffset="209">11192 12840 8124,'0'-19'0,"3"-2"28,0 3 0,4-3-195,-1 6 1,3-3-498,0-1 0,-1 2 590,-2 1 0,3 0 468,-3 3-1,2 4 538,1 3-333,-3 4-271,2-2 0,-6 4-101,4 0 1,-4 4-45,1 2 0,-2 5-66,-1 2 0,0 3-102,0 0 1,0 1-101,0 2 0,0 0-311,0-1 1,0 2-446,0 2 1,0-6 78,0 3 763,0-3 0,5-1 0,0-2 0</inkml:trace>
  <inkml:trace contextRef="#ctx0" brushRef="#br0" timeOffset="210">11154 12495 8147,'1'-6'0,"3"0"0,1 4 0,4-2 0</inkml:trace>
  <inkml:trace contextRef="#ctx0" brushRef="#br0" timeOffset="211">11508 12253 8053,'4'-9'0,"-2"0"-69,5 3 1,-4 2 169,3 4 0,0 7-113,3 3 0,4 8 103,-1 1 1,1 6 444,-4 0 1,0 3-95,1 3 1,-1 1-195,0 2 0,-4 2-189,-1-2 0,-2 2-38,1 2 1,-2-5-260,2-2 1,-5-2 215,-1-1 0,-6-5-58,0-1 0,0-6-28,-4-4 1,2-2-290,-1 0 0,0-4-80,-3 0 0,3-1 477,0 2 0,2 1 0,0-3 0</inkml:trace>
  <inkml:trace contextRef="#ctx0" brushRef="#br0" timeOffset="212">11862 12532 8059,'0'-14'970,"3"-3"203,0 5 1,1-3-776,-1 6-746,3-2 0,3 10 1436,0-2-720,1 2 0,-1 1-185,0 0 0,2 3-20,1 0 0,-2 1-581,3-1 1,-2-1 239,2 4 0,-3-3-564,2 4 0,-1-2 174,-2 1 1,0 2-91,1-1 0,-1 1 658,0 1 0,0 5 0,1 0 0</inkml:trace>
  <inkml:trace contextRef="#ctx0" brushRef="#br0" timeOffset="213">11788 12728 8007,'-7'-4'789,"1"-2"0,4 0-80,-1 0-1486,2 4 1,5-2 611,2 4 0,3 0 702,0 0 0,4-1-243,3-2 0,1 2-150,2-2 0,0 2-505,-1 1 1,1 0 129,0 0 1,-1 0 230,1 0 0,-1 8 0,1 2 0</inkml:trace>
  <inkml:trace contextRef="#ctx0" brushRef="#br0" timeOffset="214">9451 13193 8076,'-10'-8'833,"1"2"1,3 3-830,-1 6-614,1 2 279,-3 9 0,0 3 1090,-1 5-333,1 4-322,0-2 0,-1 4 157,1-1-197,0 1 1,-1 3 29,1 0 0,0-3-133,0-3 1,-1-4-262,1 1 1,1-3 226,1 0 0,0-5-1183,4-1 1256,-4 1 0,6-3 0,-3 2 0</inkml:trace>
  <inkml:trace contextRef="#ctx0" brushRef="#br0" timeOffset="215">9488 13426 8029,'0'-9'2859,"0"-3"-2049,0-1 0,0 1-1054,0 2 0,4 5 198,2 2 1,2-1 133,2 1 0,2 0 156,1 3 0,2-3-132,-3 0 0,4-1-97,-4 4 0,4 0-294,-4 0 0,4 0-739,-4 0 0,4 0 505,-4 0 0,5 1 513,-2 3 0,3 1 0,0 4 0</inkml:trace>
  <inkml:trace contextRef="#ctx0" brushRef="#br0" timeOffset="216">10177 13249 8123,'-9'-9'0,"3"0"0,-2 4-35,2 1-43,2 3 1,-5 6-341,3 1 758,-2 6-300,-1 3 0,-1 3 722,1 1-554,0 4 1,2-2-194,1 7 1,4-2-275,-1 5 1,2-3 33,1-3 1,4 2 156,2-2 0,3-6-47,0 0 1,1-8 61,3-1 0,-2-2-83,5-5 0,-1 0 52,4-3 1,-2-1 116,-1-2 0,1-3 12,-1-7 1,-3 2 219,0-5 0,-3 0-6,-1-6 0,1 2-70,-1-5 0,-4 1 324,-2-1 1,-2-1-172,-1 4 0,-1-2 139,-2 2 0,-2 0-104,-4 4 0,-2 0-126,-1 2 1,2 3-243,-3 4 0,3 3-329,1-1 1,-1 5-869,1-1 0,0 3 617,-1 3 0,5 3 571,2 7 0,-2 1 0,0 5 0</inkml:trace>
  <inkml:trace contextRef="#ctx0" brushRef="#br0" timeOffset="217">10465 13575 8026,'-5'-9'229,"1"4"-991,4-4 87,0 8 398,0-3 1,0 4-1</inkml:trace>
  <inkml:trace contextRef="#ctx0" brushRef="#br0" timeOffset="218">10652 13287 7960,'0'-14'225,"0"4"55,0-3 1,0 6-333,0 1 9,0 4 1712,0-2-577,0 4-1110,-5 8 0,4 2-18,-2 9 1,-1 0 36,1-1 1,0 4-29,3 0 1,0 2-235,0-2 0,0 3-90,0-3 0,0-1 150,0-2 1,4 0-184,2-1 0,1-2 97,2-1 0,-2-3-63,6 0 1,-2-3 98,1-2 0,2-3 194,1-4 1,3-1-60,-3-2 0,0-2 108,0-5 1,-3-3 374,0-3 0,-1 0-190,-2 0 0,-1-1 79,-2 1 1,-1 2-33,-1-2 0,-3 5 475,2-2-385,-2 3 0,-2 4-52,-2 0 0,1 3-155,-5 0 0,1 2-94,-3 1 0,3 4-64,-1 3 1,1 1 111,-3 1 0,3 4-635,-1-1 1,5 4-10,-1-4 0,-1 5-807,1-2 1390,0 3 0,3 0 0,0 1 0</inkml:trace>
  <inkml:trace contextRef="#ctx0" brushRef="#br0" timeOffset="219">11071 13277 8004,'-6'-9'1085,"-1"0"-814,4-1 1,-1 4-121,1 0-64,2 4 0,-4-2 174,2 4 0,1 1-300,-1 2 0,2-1 98,1 4 0,1 3-226,2 4 0,0 2 128,3-2 0,0 3-104,3 0 0,2 0 90,1 0 1,-2 0-10,3-3 1,-6 2 90,-1-2 0,0 2 205,4-2 0,-2-1-114,-2-3 0,-2 1 153,-4-1 1,4 0-313,-1 1 0,0-1 138,-3 0 1,-4-2-972,-3-1 648,-1 0 1,-1 0-179,-1 0 1,1-4-138,0 2 0,0 0 539,-1-1 0,1 0 0,0-3 0</inkml:trace>
  <inkml:trace contextRef="#ctx0" brushRef="#br0" timeOffset="220">11089 13268 8054,'3'-15'1025,"0"3"0,5 2-626,-2 0 0,5 2-709,2 2 0,3-1-7,0 4 1,2-1 757,4 4 1,-2 0-305,1 0 1,0 0-211,1 0 1,-2 0-354,1 0 0,-1 5-1187,-1 1 1613,-1 2 0,1 1 0,-1 1 0</inkml:trace>
  <inkml:trace contextRef="#ctx0" brushRef="#br0" timeOffset="221">11676 13277 8162,'9'-10'1430,"0"-2"1,1 7-1379,-1-1 1,1 1-648,3 2 1,-2 2 472,5-2 1,-5 2 156,2 1 0,-2-3-53,1 0 1,-1-1-238,1 4 1,-1 0-395,2 0 0,-3 1 649,3 3 0,1 1 0,1 4 0</inkml:trace>
  <inkml:trace contextRef="#ctx0" brushRef="#br0" timeOffset="222">11704 13426 8140,'-6'0'1331,"-1"0"1,5-1-2442,-1-2 798,2 2 397,1-3 1,5 4-224,5 0 1,0 0 88,5 0 0,1 0-459,3 0 0,0 0 251,3 0 0,-2 0 257,1 0 0,3 0 0,0 0 0</inkml:trace>
  <inkml:trace contextRef="#ctx0" brushRef="#br0" timeOffset="223">12132 13585 8006,'-4'-10'1754,"-1"1"-2400,0 0-16,0 3 272,5 2 182,0 4 0,5 0 1,0 0-1</inkml:trace>
  <inkml:trace contextRef="#ctx0" brushRef="#br0" timeOffset="224">12272 13249 8089,'-5'-12'864,"1"0"-491,3-1 0,1 7 275,0 0-1090,0-1 407,0-2 0,5 3 76,1 0 0,5 4 13,2-1 0,3-2-190,0 2 100,1 0 1,2 3 144,-1 0 1,2 0 48,2 0 1,-6 1-123,3 2 1,-7-1-160,1 5 1,-3 0 175,-1 5 0,-3-1-38,-3 1 0,-3-1-1,-3 2 0,-3-2 139,-3 5 0,-4-5 53,-3 2 1,2 0-245,-2-1 1,4 1-507,-4-4 1,5 0 976,-2 1 0,3-5-840,1-2 0,3 1-72,-1-1 348,5 0 1,-1 0-98,6 1 1,2-1-183,5-3 0,2 0 139,1 0 0,3-1 83,0-2 0,-2 2 3,2-3 1,-4 3 20,4 1 1,-5 1 45,1 3 1,-2-2 294,-4 4 0,-2 0 232,-4 3 1,0 1-24,0-1 0,-4 0-178,-2 1 0,-6-1 780,0 0 1,-5 0-868,2 1 1,-3-1-159,0 0 1,0 1-812,3-1 0,-2-1 396,5-1 1,-3 1-843,6-2 1294,-3-2 0,11 4 0,-3-2 0</inkml:trace>
  <inkml:trace contextRef="#ctx0" brushRef="#br0" timeOffset="225">12672 13324 8089,'0'-19'0,"1"4"344,2-1 1,-2 5 1229,2-2-800,-2 7-323,-1 2-155,0 4 1,0 7-309,0 3 1,0 2-72,0 0 1,5-1-259,1 1 1,2 2 95,1-2 1,1 4-137,-1-4 1,0 3 149,1-2 1,-4 0 55,0 0 0,-1-3 356,1 3 0,-2-3-34,-4-1 0,0 0-7,0 1 0,0-1-66,0 0 0,-1 1-22,-2-1 1,-1-3-222,-2 0 1,-2 0-445,2 0 0,-3 1-238,0-4 1,0 3-158,-1-3 1008,1 1 0,-4 0 0,-2 1 0</inkml:trace>
  <inkml:trace contextRef="#ctx0" brushRef="#br0" timeOffset="226">12700 13259 8089,'5'-19'267,"3"5"74,-1 1 1,1 3-379,1 0 1,5 5-286,1 2 0,0 1 733,0-1 1,2 2-142,4-2 0,-1 2-379,2 1 1,-2 0 82,-2 0 0,1 1 26,-1 2 0,5-2 0,1 3 0</inkml:trace>
  <inkml:trace contextRef="#ctx0" brushRef="#br0" timeOffset="227">15298 15084 8056,'-15'-18'0,"3"2"2406,1 4-1217,2 6-754,4 2-1187,-3 8 618,7 1 0,-3 12 171,4 1 480,-5 7-200,4-1 0,-3 4-295,4 0 44,0 4 1,0-1-32,0 6 0,1-5-207,2 5 0,-1 2-534,5 1 0,-1-2 348,3-1 0,0-5-108,1 2 0,-2-5 163,-2-5 0,-1 0-543,-1-2 0,-3-6 10,2-1 836,-2-4 0,-5-5 0,-2-2 0</inkml:trace>
  <inkml:trace contextRef="#ctx0" brushRef="#br0" timeOffset="228">15074 15093 8131,'-3'-30'45,"0"2"1,1 2-181,5 7 1,7 2-284,9 1 1,2 3 415,7 4 1,-1 2 461,7 1 1,0 4-131,3-1 1,0 2 13,1 1 0,1 1-18,-2 2 1,1 3-132,-7 7 0,-4-2-190,-5 5 1,-5-2 107,-2 2 1,-8 0-109,0-3 0,-5 0 66,-2-1 0,-1-1-36,-2 1 1,-4 2-67,-5-2 1,1 1 57,-5-4 0,0 3-319,-2 1 0,-2-1 103,-2-3 0,3 1-355,-3-1 0,2 0 180,2 1 0,0-1-999,3 0 1363,1-4 0,1 4 0,-2-4 0</inkml:trace>
  <inkml:trace contextRef="#ctx0" brushRef="#br0" timeOffset="229">16126 14841 8091,'-12'-4'243,"0"-2"0,-4 2 377,4 1 1,-5 2-226,2 1 0,-3 5-1,-1 4 1,0 9-66,-3 7 0,2 6-93,-1 3 0,1 6-344,1 4 0,4 5 195,7-22 1,0-1 0,1 22-157,1-2 0,4-5 96,2-1 0,1-5-164,2-1 0,2-5-77,4-1 1,2-1-261,1-5 1,-2 4-64,3-1 0,0-3 219,0 0 0,4-2-753,2-2 1,1 1 1070,4 0 0,-1-4 0,5 1 0,4-2 0,3-3 0,3-2 0</inkml:trace>
  <inkml:trace contextRef="#ctx0" brushRef="#br0" timeOffset="230">17514 15028 7971,'0'-10'394,"-4"1"12,3 0 1,-4 5 16,5 4 0,0 8-219,0 7 1,0 4 537,0 3 0,0 2-233,0 4 0,0 3-448,0 0 1,0 4 5,0-1 1,0 2-32,0 1 0,0 3-58,0-3 1,0 1-192,0-7 1,4-3-611,-1-3 0,0-4 366,-3 0 0,0-5-666,0-4 1,1-1 1122,2-2 0,-2 0 0,3 1 0</inkml:trace>
  <inkml:trace contextRef="#ctx0" brushRef="#br0" timeOffset="231">17709 15344 7961,'-5'1'-185,"2"2"0,2 4 150,1 5 0,1 3-81,2 3 0,-1 4 755,4 0 1,-3 0-313,4 0 1,-4-5-261,3 1 1,-4-2-108,1-1 1,-1-5-49,1-7 161,-2 2 0,3-8 54,-4 0 1,0-7-443,0-5 0,-3-5 95,0-8 1,-3-1 187,3-2 0,0-2 15,3-4 0,0-1 95,0-3 1,0 0-303,0-3 1,4 0 215,2 4 1,2-1 181,2 4 1,-1 5-27,0 4 0,1 8 472,-1 8 0,0 3-265,1 2 0,-4 3 87,0 4 0,0 5-135,4 5 1,2 0-301,0 6 0,1-1 279,-4 4 0,0 3-421,1-1 0,-1 5-359,0-1 1,-3-1 273,-3 1 0,-2-5-67,-1 2 1,-1-2 3,-2-2 1,-4-3 231,-5-3 0,1-3 23,-5-2 0,2 0 194,-2-4 1,-1 0-138,5-3 1,0-1 113,2-2 1,2 1-36,2-4 1,-1 3-76,4-4 1,-1 4 335,4-3-314,0 0 0,5 0 284,1-1 1,-1 5-23,1-1 0,0 2-143,4 1 1,-1 3-219,0 0 1,4 6-205,-1 0 0,1 0-492,-4 4 0,3 1 390,1 2 1,0-2-613,0 2 0,-3 2 379,2 4 1,2-1 133,-2-6 0,4 2 449,-4-5 0,5 5 0,-3-3 0</inkml:trace>
  <inkml:trace contextRef="#ctx0" brushRef="#br0" timeOffset="232">18240 15298 7961,'-1'-13'232,"-2"1"1,2-1 369,-2 4 1,2 0-686,1 0 1,0-1 111,0 1 0,-1 3 410,-2 0 0,1 2-100,-1-2 0,-2 4-108,-1-1 0,1 2-23,-1 1 0,-2 0-14,-4 0 0,2 4-12,-3 2 1,3 6-38,1 0 0,-1 5-349,1-2 1,0 3 187,-1 0 0,4 1-420,0 0 0,4-1 199,-1 1 1,2-4-114,1 1 1,0-5 95,0 2 0,0-3-91,0-1 310,4-3 1,1-2-112,4-4 0,2 0 201,1 0 1,-2-5-80,3-5 1,-2 1 136,2-4 0,-3 0-18,2 1 0,-1-1 287,-2 4 0,0 0 8,1-1 1,-4 1 133,0 0 1,-3 2 237,3 1-414,-4 4 0,4-2 331,-3 4-413,-2 0 0,3 4-502,-4 2 1,0 3 222,0 0 0,1 3-799,2 1 1,-2 2 215,2-2 1,1 0-497,-1 0 1,2-3 297,-2 2 1,-1-1 1,4-2 0,-3-3 792,3 0 0,-3-4 0,4 2 0,-1-3 0,3-1 0</inkml:trace>
  <inkml:trace contextRef="#ctx0" brushRef="#br0" timeOffset="233">18435 15307 7961,'0'-9'0,"0"-1"585,0 1 1,0 3 333,0 0-214,0 4-482,0-3 0,0 7 371,0 1 1,2 0-289,1 6 1,-2-2-390,2 6 1,-2 0 18,-1 0 1,0 2-284,0-3 1,0 4-605,0-4 1,0 4 457,0-4 0,0 2-205,0-2 0,0-1 171,0 1 1,0-2 526,0 0 0,0-1 0,0 0 0</inkml:trace>
  <inkml:trace contextRef="#ctx0" brushRef="#br0" timeOffset="234">18426 15121 7961,'0'-19'109,"0"1"0,0 3 443,0 3-2147,0 1 821,0 6 674,0 1 1,0 16 0,0 4 0</inkml:trace>
  <inkml:trace contextRef="#ctx0" brushRef="#br0" timeOffset="235">18566 15437 8201,'0'-9'497,"0"0"-125,0-1 0,0-3-86,0-3 1,0-2-38,0-4 0,0 2-157,0-1 0,1 1-54,2 1 1,-1 2 121,4 1 1,-3 4 133,4 6-98,-1-3 1,3 9-76,0 0 0,1 5 21,-1 4 0,-3 1-144,0 3 0,1 1-236,2 5 0,-3-1 23,0 1 1,-3 0-283,4-1 1,-2 0 169,1-3 1,1 2-211,-4-5 1,4 2-475,-4-2 1,1-2 1010,-1-1 0,-2 0 0,3-4 0</inkml:trace>
  <inkml:trace contextRef="#ctx0" brushRef="#br0" timeOffset="236">18808 14963 7962,'0'-23'499,"1"4"187,2 1 1,-1 1-527,4 8 1,2-2-406,4 8 1,1 0 566,3 3 1,2 4-59,-3 2 0,2 7 235,-2 2 0,3 7-105,-3 3 0,-1 2-8,-2 1 1,2 3-127,-2 0 1,1 4-55,0-1 1,-6 1-280,2-1 0,-2 2 132,-1-5 1,-1 1-283,-2-1 0,-2-5 153,2 2 0,-3-7-202,-3 1 1,1-5-62,-4-2 1,0 0-211,-4 0 0,-2 2-40,-1-5 0,-3 4-389,0-4 0,3 1 236,1 0 736,1-3 0,2 4 0,0-5 0</inkml:trace>
  <inkml:trace contextRef="#ctx0" brushRef="#br0" timeOffset="237">16145 15139 7883,'-7'-12'887,"-3"0"1,6-4-615,-5 4-718,2-1-14,2 8 1445,0-3-214,5 7 197,0-3 1,1 14-788,3 2 0,0 7-143,2-3 1,2 1 79,-2 2 1,0-1-291,0 1 0,1 0-91,5-1 1,-1 2-161,1 2 1,0-3 59,0 3 0,-1-1 73,5 0 1,-1-1-36,4 2 0,-4-4-1,-3-2 0,-2-3 72,0-3-162,-1-5 832,0-1 1,-4-9-150,-1-4 0,-3-5 6,-1-5 1,0 1-157,0-1 1,0 1-82,0-1 0,0 1-9,0 3 1,0 1 63,0 5 0,0 0 729,0-1-570,0 5 0,0 2-9,0 6 0,0 4-146,0 5 0,1 6-163,2 3 0,-1 4 61,4-3 0,1 3-214,6-4 0,-6 1 46,2-3 1,-2-2 47,3-1 0,-2-6 193,-2-4 1,-1-4-154,-2 2 0,-1-4 378,1-4 0,-2-5-72,-1-6 0,0-7 34,0-3 0,-1-2-69,-2-1 0,1-4-17,-1-2 0,2 1-780,1-1 0,0 0 351,0-4 0,4 2-432,3 2 1,4 3 284,1 6 1,1 3-743,-4 7 1,4 6 129,-1 6 1020,0 1 0,-2 11 0,-1 1 0</inkml:trace>
  <inkml:trace contextRef="#ctx0" brushRef="#br0" timeOffset="238">16638 15391 7837,'-6'0'2015,"0"0"-3523,4 0 456,-2 0 1364,4 0-15,8 0 0,-5 0 285,7 0 1,-3-3-421,2 0 1,-1-5-39,-1 2 0,1-5 120,-2-2 1,-2 0-17,-1 1 0,1 0 133,0-3 0,-1 3-104,-3 0 0,0 1 5,0 2 1,-4 3-103,-3 0 1,-1 4 49,-1-1 0,-2 3-34,-1 3 1,2 3-159,-3 6 1,4 3-341,3 3 0,2 1 189,4 0 1,0-1-330,0 1 1,1 0 193,2-1 1,5-2-209,4-1 0,5-3 131,-2 0 1,0-3 96,0-3 1,1-1 55,3-5 1,-1-1 28,1-3 0,-1-5 182,1-6 0,0-3-51,-1-1 1,-3-3 143,-3-3 1,-1-2-23,-2-1 0,-3-1 152,0-2 1,-1 2 50,2-2 1,-3 2 43,-4 1 1,0 4 139,0 3 29,0 1 206,0 5-367,-4 6 0,0 6-186,-3 6 1,2 5-10,2 5 1,2 4-143,-2 2 0,2 1 16,1 5 0,0-4-210,0 4 0,4-3-298,2 3 0,-1-5 263,2 2 1,-1 1-89,3-1 0,4-1 30,-1-2 1,3-4-477,-2 1 0,0-6 238,0 0 0,-2-2-200,5-5 1,-5 0 377,1-3 1,-1 0 338,-2 0 0,0-8 0,1-3 0</inkml:trace>
  <inkml:trace contextRef="#ctx0" brushRef="#br0" timeOffset="239">16918 15177 7866,'-15'-4'2398,"3"-3"-1061,-3-1-1325,5-1 0,2 0 76,8 3 1,4 2 9,5 4 0,1-3 72,-1 0 1,3 0-60,1 3 1,3-3-300,0 0 0,4 0-1132,2 3 1320,0 0 0,5 0 0,2 0 0</inkml:trace>
  <inkml:trace contextRef="#ctx0" brushRef="#br0" timeOffset="240">19460 15205 7957,'-5'-10'917,"-3"1"1118,5 0-2138,0-1 1,7 5-724,2 2 1,3-1 1827,0 1-647,4 0 0,2 2 21,4-2 1,-3 2 258,3-3 0,-3 3-785,6 1 0,1 0 59,-2 0 0,5 0-652,-1 0 0,-2 0 40,-1 0 1,-3 1-285,0 3 1,0-2-96,-1 4 1082,-3 0 0,-2 8 0,-4 0 0</inkml:trace>
  <inkml:trace contextRef="#ctx0" brushRef="#br0" timeOffset="241">19571 15307 7989,'-9'-4'0,"0"-2"351,4 2 0,0-2-339,5 3 143,5 2 1,1-3-185,6 4 1,0 0 566,3 0 1,1 0-442,2 0 1,2 0-451,2 0 0,1 0 20,5 0 0,3 3-654,0 0 987,5 5 0,-3-3 0,4 4 0</inkml:trace>
  <inkml:trace contextRef="#ctx0" brushRef="#br0" timeOffset="242">20270 15093 7913,'0'-14'0,"-4"-2"1042,-3-3 226,3 3 1,-3 10-761,4-1 1,-1 5-261,1-1 0,-1 6-26,-3 3 0,2 3 9,2 0 1,2 4-386,-2 3 1,2 3-18,1 2 0,0 0-185,0 4 0,4-1-9,2 0 1,4 0-376,2-2 1,-1-2 186,5 1 0,-1-1 197,4-1 1,0-5-35,-1-1 1,2-6 130,2-1 1,-2-4 382,5 1 0,-4-9-133,1-3 0,-3-8 383,0-2 0,-2 0-49,-1-6 1,-4 0 153,-5-3 0,0 0-71,-4 0 1,0 1 112,-3 3 0,-4-3 31,-2 2 0,-6-2-149,0-1 1,-5 3 2,2 0 1,-3 8-184,0-2 0,-1 7-167,0-1 0,4 4-175,-1 3 1,5 2-456,-2 4 0,6 1-1029,1 2 0,1 6 755,-1 7 1,2 2 847,4 4 0,0 6 0,0 5 0</inkml:trace>
  <inkml:trace contextRef="#ctx0" brushRef="#br0" timeOffset="243">20828 15326 7917,'0'-19'1117,"0"5"1395,0 1-3004,0 3-2061,0 0 2234,0 5 223,0 1 0,0 5-647,0 2 1,1-2 742,3 2 0,-3 3 0,3-1 0</inkml:trace>
  <inkml:trace contextRef="#ctx0" brushRef="#br0" timeOffset="244">21247 14981 7893,'0'-14'658,"0"-4"177,0 3 0,0 1-555,0 2 0,0-2-222,0 2 0,-1-1 247,-2 4 1,-1 0-35,-2-1 1,-2 2-223,1 2 0,-2-1 106,-3 4 1,0 0-179,-3 3 1,2 0 4,-2 0 0,2 3-57,-2 0 0,4 7-177,-2-1 0,2 6-59,-2-3 1,6 5-374,-2-2 0,6 6 314,0 1 1,2 0-19,1-4 0,1 0 33,2-3 0,2 2 207,4-5 0,0 0 136,1-6 1,0-2 247,3-4 0,-2 0 351,4 0 0,-2-4-332,2-2 1,-3-3 178,0 0 1,-2 3 138,0 0 101,-1-1 24,0 2-265,1-3 0,-5 8-39,-2 0 0,1 7-39,-1 6 1,0 4-219,-3 2 1,-1 0-139,-2 6 1,2 0 170,-2 3 0,1 0 59,-1 0 1,2 0-1059,-2 0 1,2-4 428,1-3 0,-3-1-99,0-1 0,-1-1-278,4 1 0,0-2-1238,0-1 2015,0-3 0,-4 1 0,-1 0 0</inkml:trace>
  <inkml:trace contextRef="#ctx0" brushRef="#br0" timeOffset="245">15223 16294 7897,'-9'-16'1421,"0"1"1,-1 4 145,1-2-1940,4 7 239,-3 2 0,5 5 293,-3 2 1,4 6-18,-1 7 0,1 1-115,-1 2 0,2 3-40,-2-1 0,2 5-124,1-1 0,3 0-31,0 3 1,4-4-288,-1 7 0,3-4-124,0 4 1,0 1-451,1-1 1,0 2 1028,2-5 0,-1 2 0,2-6 0</inkml:trace>
  <inkml:trace contextRef="#ctx0" brushRef="#br0" timeOffset="246">15056 16238 7911,'-19'-33'0,"5"-2"49,1 4 0,7 4-9,3 5 1,3 6-3,3 0 1,6 4-128,7-4 0,2 6 1008,4 1 0,-1-1-428,4 4 0,4 2-140,5 1 0,1 3-164,-1 3 0,1 3-90,-4 6 0,3 6-38,-3 4 0,-4 3-71,-5-4 1,-3 5-69,-4-1 1,-2 1 32,-7-1 0,-2-2-35,-4-5 1,-4 1 86,-2-1 1,-7 0 140,-2-3 1,-6-1-281,-1-5 1,-4 2-312,2 1 0,-3-2 103,-1 3 1,4-3-128,2-1 1,3 1 468,0-1 0,-4 0 0,-1 1 0</inkml:trace>
  <inkml:trace contextRef="#ctx0" brushRef="#br0" timeOffset="247">15856 16052 7916,'10'-15'0,"-1"-1"202,0 3 1,-4 4 956,-1 3-774,1 4 0,-5 0 0,0 8 0,-7 4 79,-6 9 1,-7 4-116,2 2 1,-3 2-119,3 5 0,-4 2-198,0 6 0,-3 2 15,4 5 0,-1 1-299,12-24 1,1 1-1,-8 23 48,1 1 0,4 1-438,5-3 0,3-4 333,4-9 0,4 1-257,3-4 1,5-1-412,4-5 0,4-2 976,2-4 0,2 2 0,-1-1 0,1-5 0,1-6 0</inkml:trace>
  <inkml:trace contextRef="#ctx0" brushRef="#br0" timeOffset="248">17411 16033 7835,'0'-14'0,"0"1"0,0 3 907,0 1-130,0-1-174,0 5-122,0 1 37,0 4-135,0 8 171,0 3-287,0 11 0,0 3-75,0 6-133,4 7 1,-3 1-39,3 4 0,0 1 18,-1 2 1,4-2-110,-1-1 1,-1-2 114,2 2 0,-1-4-340,3 2 1,-4-6 143,-2-1 1,2-7-573,-2 1 0,0-6 93,-3-1 1,0-5-921,0-4 558,0-1 992,0-2 0,4-4 0,1-1 0</inkml:trace>
  <inkml:trace contextRef="#ctx0" brushRef="#br0" timeOffset="249">17756 16331 7836,'-10'-4'706,"4"2"1092,0-4-1594,4 4-1004,-2-2 983,4-1 0,4 4 40,2-2 1,2 2-222,2 1 0,0 0 84,3 0 0,-2-3-279,4 0 0,-2-3 98,2 3 1,-3-3-24,0 2 0,2-2 22,-2 3 0,-3-3 474,-2 3 264,-1-4-430,3 6 0,-3-4 65,0 5 1,-3 5 13,0 1 1,-2 2-195,-1 1 1,0 5-144,0 1 0,0 0-296,0 0 1,0 1-46,0 2 1,0-2-343,0 0 1,0-2 57,0 2 1,3 0 670,0-4 0,4 5 0,-2-2 0</inkml:trace>
  <inkml:trace contextRef="#ctx0" brushRef="#br0" timeOffset="250">18184 16182 7819,'-4'-9'973,"3"0"-1065,-3 3 0,4 7-302,0 9 1,0 1 793,0 8 1,0-2-239,0 8 0,0-1-239,0 1 1,3 2-10,0-2 0,1 5-130,-1 1 0,-2 0 2,2-3 1,2 0-46,-2-1 1,0-2 258,-3 0 0,0-4 0,0 2 0</inkml:trace>
  <inkml:trace contextRef="#ctx0" brushRef="#br0" timeOffset="251">18231 16164 7851,'-6'-37'287,"3"3"0,2 3-115,1 6 1,4 3-635,3 3 0,4 5 568,1 1 1,4 3 765,-4 0 0,1 5-486,-4 2 0,0 2 9,1 1 1,-1 5-234,0 5 0,0 3 38,-3 6 0,1 0-194,-4 3 1,0 2-98,-3 4 0,0 0-128,0 0 0,-2 0 66,-4 0 1,0-4-136,-7 1 0,2-5 98,-1-1 1,0-2 93,-3-4 1,0-4 64,0-3 0,-2-4-59,5 1 0,-1-3-104,4-3 0,0-2 127,-1-4 1,5-1 251,2 1 1,2 0 71,1-1 1,1 5 78,2 2 0,2 2-44,5 1 1,-1 0 124,0 0 0,1 4-108,-1 2 0,3 4 5,1 2 1,2 3-375,-2 3 1,3 1-257,0-1 0,-2 2-310,2 2 0,-4-2 44,4 1 0,-5 2-551,2-1 1,-3-2 1132,-1-4 0,5 2 0,0-4 0</inkml:trace>
  <inkml:trace contextRef="#ctx0" brushRef="#br0" timeOffset="252">18631 16359 7846,'-3'-15'0,"0"-1"0,-3 5 690,2-2-370,1-1-714,3 4 1,-3-1 623,0 5 796,-4 4 0,2-2-554,-5 4 1,1 1 61,0 2 0,0 3-438,-1 7 0,-2-2 62,-1 4 1,1 1-474,3 3 1,0 2 155,3 1 0,-1 0-69,4-4 1,-3 4-73,3 0 1,-1 0-262,4-4 0,0-3 212,0-3 0,1-1 11,3 2 0,1-7 309,4 0 1,3-4-108,1-2 1,2 0 228,-2 0 1,2-5 86,-2-4 1,0-2 40,0-4 0,-2 3-96,4-4 1,-3 1 81,0-4 1,-1 1 246,-2 3 1,0-2-163,1 5 0,-5-1 794,-2 4-691,-2 0 1,-1 3 362,0-1-336,0 5-417,0 6 1,-3 3-10,0 5 1,-4 2-49,4-2 0,0 4-698,3 0 1,0 1 398,0-2 1,1 3-793,2-3 0,-1 0 443,5 0 1,-1-3-154,3 0 0,-3-2 853,1 0 0,3-1 0,4 0 0</inkml:trace>
  <inkml:trace contextRef="#ctx0" brushRef="#br0" timeOffset="253">18854 16415 7846,'0'-9'0,"0"-1"0,0 4 2018,0 0-623,0 0-831,0 1 0,-1 0 14,-2 5-367,2 0 0,-3 5-511,4 1 0,-3 3 282,0 4 0,0-2-786,3 4 1,0 1 206,0 3 1,0-4-1495,0 1 2091,0-1 0,0 4 0,0-1 0</inkml:trace>
  <inkml:trace contextRef="#ctx0" brushRef="#br0" timeOffset="254">18836 16275 7846,'-1'-28'127,"-2"1"1,2 1 191,-2 4 0,2 1-879,1 9 0,0-1-381,0 4 815,4 0 0,-2 4-29,4 1 0,-3 8 155,3 2 0,-3 3 0,4 4 0,-1 5 0,3 6 0</inkml:trace>
  <inkml:trace contextRef="#ctx0" brushRef="#br0" timeOffset="255">18985 16583 7661,'0'-6'-540,"0"-2"403,0 2 0,0-2 479,0-2 0,3 0-96,0-2 1,1-4 21,-1-6 0,-1 3-84,5-3 0,-4 2 140,3 2 1,-3-1-124,3 0 1,-3 5 438,3 2-499,-3 5 1,5 3 41,-2 4 1,-1 1-171,1 2 1,-2 4 32,2 5 0,0 2-78,3 5 0,1 0-141,-1-1 1,0 1-359,0 0 0,-2-1-359,-1 1 0,0-1 890,3 1 0,1 0 0,-1-1 0</inkml:trace>
  <inkml:trace contextRef="#ctx0" brushRef="#br0" timeOffset="256">19208 16080 7846,'9'-23'222,"-3"-2"1,2 6-223,-2 0 0,4 8 0,2 1 0,2 2 277,5 5 0,0 0-68,-1 3 0,1 5 519,0 4 0,-1 5-255,1 4 0,-4 5-42,1 2 1,-4 7-107,4 5 0,-5 5-368,2 4 1,-3-1 120,-1 1 1,0-2-139,-3 2 0,1 3-97,-4-6 0,0-2 106,-3-7 0,-1-7-507,-2 1 0,-1-7 258,-2 1 1,-3-6-496,3-4 0,2-5-2,1-1 934,2 1 1,-3 2-1,-1 0 1</inkml:trace>
  <inkml:trace contextRef="#ctx0" brushRef="#br0" timeOffset="257">19786 16210 7822,'-5'-18'0,"1"0"1095,-2 2 0,3 3-754,6 4 1,3 4-669,7 1 0,-2 3 683,5 1 0,-1-3 758,4 0 0,-1 0-687,1 3 1,1 0-207,1 0 1,1 1-705,6 2 1,-5-1 292,5 4 0,-7 0-314,1 0 0,-1 2-163,1-2 0,-7 3-565,1 0 0,-3 1 1232,-4 3 0,3-3 0,-7 4 0</inkml:trace>
  <inkml:trace contextRef="#ctx0" brushRef="#br0" timeOffset="258">19860 16396 7874,'-15'-3'3276,"-1"0"-1057,5-4-2625,1 6 1,11-3 298,9 4 0,3 0 114,6 0 0,-1 0 51,1 0 0,3 0-19,-1 0 1,2 0-251,-1 0 1,2 1-654,4 2 1,1-2-1577,2 2 2440,-2-2 0,7 3 0,-3 1 0</inkml:trace>
  <inkml:trace contextRef="#ctx0" brushRef="#br0" timeOffset="259">20493 16238 7834,'-12'-21'555,"-1"3"1,2-2 2129,5 8-1705,-3 3-768,8 5 1,-7 5-54,2 2 1,-2 7 60,-2 5 0,1 4 87,0 3 0,3 1-64,-1 5 1,5 0-556,-1 0 0,3 2-25,3-2 0,2 2-223,5-5 0,0-1 251,3 1 1,1-5-159,5 2 1,-1-6 107,1-4 0,3-3-14,-1-3 0,5-1 57,-1-5 0,2-1 89,1-3 0,-3-5 226,0-6 1,-5-4 234,2-3 0,-7-1 259,-2-5 1,-7-1 194,-3-2 0,-2 2-342,-1-2 0,-5-1 354,-4 0 0,-5 0-241,-4 1 1,-4 6-117,0-3 0,-3 9-120,4 0 0,-2 4-294,1-1 1,2 4-234,-1 6 0,4 2-285,2 4 1,2 2-834,-2 4 0,6 4 675,0 9 0,6 0 747,0 3 0,2 2 0,1 4 0</inkml:trace>
  <inkml:trace contextRef="#ctx0" brushRef="#br0" timeOffset="260">21015 16564 7813,'-5'-9'2100,"3"-1"-865,-4 1-2356,4 4 835,-2 1 286,4 4 0,-4 0 0,-1 0 0</inkml:trace>
  <inkml:trace contextRef="#ctx0" brushRef="#br0" timeOffset="261">21443 16601 7796,'0'-9'0,"0"0"0,1-1-483,2 1 0,-2 2 87,2-3 0,-2 2 621,-1-7 1,0 1 156,0-4 0,-1-1 328,-2-9 0,-2 1-170,-4-7 0,2 3-215,1-3 0,1 0 45,-1-4 0,-1 1-125,3 0 0,1 4-330,3 2 1,0 2 140,0 1 0,0 5-114,0 5 1,0 3 162,0 6 45,0 4 1,-1 1-99,-2 8 0,-2 1 17,-4 4 0,-5 4-15,-1 3 0,-3 3 66,0 2 1,-1 0-194,0 4 0,1-3 115,-1 2 1,1-3 33,3 1 1,1-4-115,5-2 1,0 1-164,0-5 1,2 0 9,1-2 1,5-2 124,1-2 1,4 1-45,6-3 0,4-1 87,5-3 1,0 0-47,6 0 0,0 0 95,3 0 1,0-1 2,0-3 0,3 2-89,0-4 0,1 3 2,-1-3 0,1 1-228,2-1 0,-2-2-362,-4 5 0,0 0-478,0 3 0,-7 0 1126,-3 0 0,-5 0 0,0 0 0</inkml:trace>
  <inkml:trace contextRef="#ctx0" brushRef="#br0" timeOffset="262">16080 16350 7945,'-4'-19'0,"-3"1"603,3-1-295,-4 5 1,3 0-60,-4 5 0,2 0 99,1 3-17,0-2 617,-3 7-107,3-3-592,-2 4-170,7 4 1,-3 2 94,4 7 1,1 1-122,2 5 1,1 3 31,3 3 1,4 5 103,-2 1 1,4 3-517,-1-3 1,-2 4 132,3-4 1,0 0-253,0-3 1,2-1 153,-2-3 0,0-2 6,-1-6 1,-1-3 182,1-4 0,-1-3 32,-2-3 1,-1-6 87,-2-4 1,3-5-116,-3-4 0,2-1 212,1-2 0,-2-3 17,-1 1 0,-3-1-90,3 3 0,-4 1 50,1-1 1,-2 5 399,-1 1 171,0 7-446,0-2 1,0 8-234,0 0 1,0 8 101,0 8 1,0 1-84,0 2 0,3-1 119,1 1 0,3-3-342,-1-1 0,1 0 84,-1 0 0,2-5-160,-5-3 1117,4-5-601,-2 2 0,0-8 67,-1-3 0,0-5-51,-1-3 0,0-6-316,-3-1 0,0-4-116,0 1 1,4 2-221,2-2 0,2 3-349,2-3 0,0 5 766,3-2 0,1 2 0,5 2 0</inkml:trace>
  <inkml:trace contextRef="#ctx0" brushRef="#br0" timeOffset="263">16545 16592 7821,'10'0'155,"-1"0"1,0 0 30,1 0 0,0 0 4,2 0 0,-1-4 145,1-2 1,-2-3-124,0 0 1,-2-3 227,-2-1 1,2-3-120,-5 0 0,0 3 77,-3 0 0,-1 0-76,-2 0 0,-3 4-275,-3 3 0,0 4 17,-1-1 0,0 2-169,-2 1 1,1 7-18,-1 2 0,3 4 61,2-1 1,3 3-542,4 3 0,0 1 267,0-1 1,2 1-368,5 0 0,0-2 211,8-1 0,1-3 79,2-4 0,1-3 252,0-3 0,-1-3 180,1-3 0,3-7-29,-1-5 0,1-4-56,-3-3 0,-4-1 440,1-5 1,-5-1-196,2-2 1,-4-1 499,-3-2 0,1-2-224,-4 5 0,1 0-77,-4 3 1,0 5-14,0 1 0,0 3 540,0 4-161,0 1-528,0 9 1,0 2-154,0 6 1,0 3 45,0 7 0,0 1-220,0 5 1,4 4-107,2 1 1,-1 6-150,1 1 1,-1 0 8,2-3 1,1 1-222,-2 2 1,2-2-272,2 2 1,-1-3 339,0-3 1,0 0-282,-3-6 0,2 0 67,-2-6 722,-2-1 0,5-3 0,-4 1 0</inkml:trace>
  <inkml:trace contextRef="#ctx0" brushRef="#br0" timeOffset="264">16806 16350 7914,'-12'-9'521,"-1"-1"0,1 2 2069,3 2-2559,3-3 0,3 8 5,6-2 0,4 2 165,5 1 0,2 0 17,5 0 0,1 0-784,1 0 1,7 0 411,7 0 0,1 0 154,1 0 0,9 4 0,1 2 0</inkml:trace>
  <inkml:trace contextRef="#ctx0" brushRef="#br0" timeOffset="265">14841 6955 8294,'2'-31'0,"0"0"369,1 1 0,0 9 1106,-3 6-1674,-4 8 1,-3 4-808,-5 6 0,1 4 143,-5 8 863,-4 1 0,-3 11 0,-5-3 0</inkml:trace>
  <inkml:trace contextRef="#ctx0" brushRef="#br0" timeOffset="266">14125 7123 8108,'-34'-8'0,"1"-4"911,2-10 0,2 7-564,-2-1 0,-1 9-589,1 4 0,3 7-89,3 5 1,1 2-441,-4 4 0,0 1 429,0 2 0,-3 1-111,0 0 0,-3-2 182,3-1 1,-4 1 270,4-1 0,4-4 0,6-2 0,1-2 0,1-5 0,0 0 0,-3-3 0,-2 0 0,-4 0 0,-4 3 0,-2 0 0,-3 1 30,-3 0 0,-4 1-225,-6 4 1,24-4-1,0 0 303,-4 1 1,1 1-1,0 0 1,1 0-28,-2 2 1,1 1 0,-1-1 0,0 1 11,0-1 1,1 0-1,-2 2 1,0 0-24,1 0 0,1 0 1,1-2-1,1-1 271,-23 5 1,7-3-39,3-1 1,1 1-207,2-1 0,4 3-135,2 1 0,1 3-338,-1 0 1,-3 1-740,-7 2 1115,-1 0 0,-6-1 0,24-8 0,-1-1 0,-1 0 0,-1 1 0,0-1 0,-1 0 0</inkml:trace>
  <inkml:trace contextRef="#ctx0" brushRef="#br0" timeOffset="267">11760 7709 8108,'-39'0'0,"-1"0"0,2 0-64,-3 0 0,6 0-56,1 0 0,3 5-198,-3 1 0,4 3 140,-1 3 0,2 3-162,1 4 0,-3-1 340,0 1 0,-3-1-232,3 1 0,0 3 232,3-1 0,-4 1 0,-3-3 0,2-1-14,-1 1 0,-1-4 84,-5-3 1,-2 1 279,-1 0 0,-3 3-391,3 0 0,1 2-233,-2 0 274,1 5 0,-3 3 0,23-11 0,1 0 0,-1 0 0,1 0 0,0 1 0,0 1 0,0 0 0,0 1 0</inkml:trace>
  <inkml:trace contextRef="#ctx0" brushRef="#br0" timeOffset="268">7607 9972 8053,'-40'19'-22,"-1"-1"1,2 1 301,5-1 0,2 4-99,4 0 0,4 7-840,2-1 0,4 5-1642,2-2 2301,-1 0 0,-2 1 0,-5 1 0</inkml:trace>
  <inkml:trace contextRef="#ctx0" brushRef="#br0" timeOffset="269">6313 11285 8053,'-28'18'89,"0"1"0,0 0 173,0-1 1,-3 5-407,0 2 1,-4 3 389,1 3 1,6 2-983,3 4 0,4-3 413,3 0 0,0 2-750,2 4 1073,3-6 0,0 11 0,-2-7 0</inkml:trace>
  <inkml:trace contextRef="#ctx0" brushRef="#br0" timeOffset="270">5708 12262 8053,'-28'28'0,"0"0"0,0 8-13,0 5 1,14-18 0,1 1-305,0 1 1,1 0-1,2 1 1,0 1 294,-5 22 1,0 1-66,0-3 0,-2 2-7,5 1 1,-5-3-5,2-4 0,0 0 45,0 4 1,2 2-292,-2-3 0,4 2 344,-2-8 0,1 4 0,0-4 0,3-1 0,1 0 0,2-2 0</inkml:trace>
  <inkml:trace contextRef="#ctx0" brushRef="#br0" timeOffset="271">5233 13445 8053,'-19'28'0,"4"-2"527,-1 2 1,-1 3-55,-4 9 0,1 2-760,-2 5 1,3 0 307,0-1 0,4 1-276,-1-1 1,5 0-3,-2-3 1,3-6-308,1-6 0,-1-2 433,1-1 0,0 0-128,-1 0 1,1-4-491,0-2 749,-5-3 0,3 0 0,-5 0 0,0-1 0,-2 1 0</inkml:trace>
  <inkml:trace contextRef="#ctx0" brushRef="#br0" timeOffset="272">4739 13827 8032,'-9'-10'496,"0"2"417,-1 2-892,5 2 0,1 6 32,4 4 0,0 8 42,0 11 1,1 4-180,2 5 1,3 3-244,7 9 0,-3-1-233,2 4 0,0 2 167,0-1 0,-1-1 253,1-2 1,-3-6-31,-2-4 1,-3-7 216,-4-5 0,0-8-140,0-2 199,0-3 1,-1-7 144,-2-2 0,2-3 197,-3-3 0,3 1 262,1-4 1,0-2-254,0-4 1,8 0 261,1-7 0,6-2-285,1-7 1,6 0-50,3 0 1,1-1-142,2-2 1,0 6-436,0-3 1,0 6-248,0 0 0,1 0-1329,2 4 1767,-2-3 0,4 10 0,-2-5 0,3 2 0,3 2 0,0 4 0</inkml:trace>
  <inkml:trace contextRef="#ctx0" brushRef="#br0" timeOffset="273">2868 15102 8078,'-4'-8'1000,"-3"2"0,2-2-806,-1 5 1,0 0-760,-4 3 0,5 10 404,2 5 0,-1 8 352,1 8 1,-3 2-78,3 4 1,0 4-110,3-1 1,-1 4-288,-3 0 1,3 0 187,-2 0 0,2-6-413,1-4 0,0-8-105,0-1 612,-4 0 0,-1-6 0,-4 4 0</inkml:trace>
  <inkml:trace contextRef="#ctx0" brushRef="#br0" timeOffset="274">2542 15046 8087,'0'-22'0,"0"-1"856,0-2 1,9 3-472,7 7 1,3 1-1260,9 5 0,2 1 752,8 1 1,2 0 982,0 4 1,1 0-658,-4 3 1,0 5 343,0 5 1,0 3-523,-3 6 0,-4 2 69,-9 1 0,0 1-161,-9-1 0,0-3 114,-6 3 0,-2-2-63,-4-2 0,-1 2-61,-2 2 0,-6-6 62,-7 3 1,-2-3-169,-4 3 1,1 0-193,-4-1 0,1 0-752,-4-3 1,4 3 1125,2-3 0,-1 6 0,2 1 0,0-2 0,1 0 0,2-1 0</inkml:trace>
  <inkml:trace contextRef="#ctx0" brushRef="#br0" timeOffset="275">3566 14841 8036,'9'-18'0,"-3"0"515,-3 3 479,2 5-1333,-4 6 0,3 8-20,-4 3 0,-5 2 1466,-4 3 1,-2 7-607,-4 6 0,-5 4 112,-5 5 1,1 2-701,0 11 1,-1-3 135,11-19 0,0 0 0,1 1 0,1 0-23,-1 0 1,1 0 0,2 2 0,0-1 16,1 1 1,0 0 0,1-2 0,2 0-478,0 23 1,2-8 167,4-4 1,2-7-522,4-2 0,2-4 357,7-6 1,1 1-466,2 0 0,1-2 14,-1-1 881,5-3 0,-3-1 0,4-1 0,2 0 0,3 2 0</inkml:trace>
  <inkml:trace contextRef="#ctx0" brushRef="#br0" timeOffset="276">4181 15065 8094,'-1'-19'314,"-3"1"1,2-1-48,-4 0 0,3 5-14,-3 2 1,0 1 4,-4 2 1,1-1 298,0-3 0,-1 6-252,1-2 1,-3 4-81,-1-1 1,-3 4-77,0-1 1,0 2 58,0 1 0,-1 4-316,1 2 0,-3 7-74,-2 2 1,1 4-99,-2 3 1,6 6 68,0 6 0,4 0-143,-4 3 1,6-2-66,1 6 1,0-3 79,6-1 0,1 4-69,5-1 0,2-4 92,5-5 0,0-3 121,3-3 0,-2-5-10,4-5 1,0-8 244,0-1 1,2-3 6,-5-3 1,5-1 67,-2-3 1,2-2 13,-1-6 0,0-3 393,-4-3 0,4-2-91,-4-2 0,4 3-165,-4-3 0,0 3 80,-6 4 1,2 0-37,-2 3 0,-1 5 49,-2-3-232,-2 7-565,-1-1 207,0 12 0,0 0-197,0 7 0,4 1-92,2 2 0,2 1 180,2 0 0,3 2 12,3 1 0,-2-1 74,2-6 0,-2-1 295,2-5 0,0-3-55,-3 0 1,2-4 158,-2 2 1,-2-8 545,-5-2 1,1-5-361,-4-2 1,4-3 275,-4 0 0,0-1-172,-3-2 0,-1 1-338,-2-1 0,-2-3-18,-5 0 0,-2 1-176,-1 2 1,-3 4 181,0-1 0,0 2-111,0-2 0,-1 6-435,1 4 0,3 3 193,0 0 0,3 2-761,1 1 1,0 2 58,3 5 970,2-1 0,0 16 0,-1-3 0</inkml:trace>
  <inkml:trace contextRef="#ctx0" brushRef="#br0" timeOffset="277">4655 15307 7972,'-4'-5'-11,"3"-3"11,-3 2 0,4 0-83,0 0 38,0 4 466,0-6 0,-3 6 198,0-5-261,0 5-206,-1-6 0,2 7 14,-5-2 1,1 2-152,-3 1 1,0 0 141,-1 0 1,1 1-355,0 2 0,-4 3 83,1 7 1,-4-2-282,4 5 0,-1-1 57,4 4 0,0-1-125,0 1 0,0-2 151,3-1 0,2 1 88,4-5 1,0 0 258,0-2 0,1-5-93,2-2 103,2-2 0,5-2-34,-1-2 0,0 1 289,0-4 0,1-1-52,-1-2 1,0 3 40,1 0 1,-1 3-241,0-4 1,1 5 45,-1-1 0,1-1-299,3 1 1,-2 0 81,5 3 1,-1 0-20,4 0 1,-2 0 53,-1 0 1,1-1-63,-1-2 1,2-2 207,0-5 0,1-3 219,-1-3 0,-2-2-66,-1-4 1,-3-3 226,0-6 1,1-2 7,-4-4 0,2-2-251,-4-1 0,-3 2 142,-1-3 0,1 5-109,-1 5 0,0 4 560,-3 9-416,-4 3 0,-1 3 42,-4 6 1,2 1-290,1 5 0,3 5-120,-3 1 1,3 6-295,-4 4 1,5 2 405,-1 4 1,2 2-330,1 4 1,0 3 100,0 0 0,1 3-243,2-3 0,3 0 94,3-3 0,0 2 1,1-2 1,3 1-2,2-7 0,0-1-113,0-2 1,1-1-92,3-3 0,-1-5 94,1-3 1,-1-5-58,1 1 1,-1-3 139,-3-3 0,2-2-102,-5-5 1,1-3-115,-4-3 502,0-1 0,-4-2 0,0 0 0</inkml:trace>
  <inkml:trace contextRef="#ctx0" brushRef="#br0" timeOffset="278">4693 15195 8001,'-6'-9'0,"-1"0"0,4-1 0,-3 1 1526,3 0 1,1 0-993,5 3 1,2-1-956,4 4 0,5-3 222,1 3 1,4-5 116,3 2 0,1 2-537,5 1 0,1 2 223,2 1 1,3 1-1047,3 2 1183,0 2 1,0 9 0,0 0-1</inkml:trace>
  <inkml:trace contextRef="#ctx0" brushRef="#br0" timeOffset="279">5363 15540 10121,'-5'1'-215,"2"2"0,-1-1 373,1 4 0,-2 0 1039,2 4 0,-2-1-536,-4 0 0,-4 5-565,1 1 0,-5 3-295,2 1 1,-2-1-414,2 1 1,-2-1 17,5 1 0,-4 0 594,4-1 0,0 5 0,2 1 0</inkml:trace>
  <inkml:trace contextRef="#ctx0" brushRef="#br0" timeOffset="280">5670 14888 8034,'-4'-9'924,"-2"-1"1,2 4-498,1 0-1615,2 4 245,1-2 683,0 16 218,0-5 1,0 16 616,0-4 0,0 4-165,0 5 0,1 1-216,2 2 0,2-1-131,4 4 0,1-1-171,-1 1 1,-2 2 29,2-2 1,-4-5-44,4-1 0,-2-7 139,2-3 0,-2-3-236,-1-6 24,0-4 167,3 0 0,0-10 263,-3-1 1,1-5-87,-4-2 0,3-4-31,-2-2 0,2 0-38,-3-6 1,3 4 99,-3-1 1,3 3-24,-3 0 0,1 1 100,-4 3 0,0 5 16,0 3 223,0 5-725,4-2 1,-3 8 128,2 3 1,1 5 59,-1 3 0,4 7-32,0 3 0,4-1-115,1 1 1,1-4 97,-4 4 1,3-5 1,1-2 1,-2-3 407,-5-6 1,3 0 101,-3-3-149,2-2 1,2-8-43,-1-2 1,-1-7 261,-2-2 1,3-7-125,-3-3 0,1-2-91,-1-1 1,3-1-341,-3-2 1,2-2-488,1-4 0,1 3-119,-1 0 0,3 5-1870,1 1 2395,3 0 1,-1 8 0,3-3 0</inkml:trace>
  <inkml:trace contextRef="#ctx0" brushRef="#br0" timeOffset="281">6164 15279 7968,'-5'1'3276,"2"2"-5584,1-2 1774,7 8 1,0-5 660,4 2 1,0-2 85,1-4 1,-1 0 351,0 0 0,1 0-70,-1 0 0,0-2-260,1-4 0,-2 0 49,-2-7 0,1-1-44,-4-2 0,1 2 124,-4-2 1,0 4-147,0-4 1,-2 5-185,-1-2 1,1 4-90,-4 3 1,1 1 14,-1 2-487,-3 2 1,5 2 236,-2 8 0,2 1-191,4 6 0,0-1 138,0 4 1,4 3-43,2-1 1,4 4 0,2-3 0,1-1-21,3-6 1,1-1 413,-5-5 1,5-4-99,-2-2 0,0-4 618,0-5 0,-4-5-316,2-11 0,-3-2 384,-1-4 0,0-3-169,-3 0 1,-1-4 17,-2 1 0,-2-2-188,2-2 0,2 1-159,-2 0 0,1 4-112,-1 2 1,-2 3 45,2 3 1,-1 7 284,1 9-96,-2 4-454,3 5 1,-4 4 80,0 2 0,1 3-5,2 4 0,0 4 112,3 5 1,0 4 30,3-1 1,1 3-292,-1 3 1,0 1 93,1 2 1,-1-2-262,0-4 1,0 0 138,1 0 1,2 0-181,1 0 0,-2-5 71,-5-5 0,2 0-101,-1-6 0,-2 1 542,1-4 0,-4 0 0,2 1 0</inkml:trace>
  <inkml:trace contextRef="#ctx0" brushRef="#br0" timeOffset="282">6378 15130 7968,'-9'-9'0,"2"0"1857,1-1-1181,4 5-1629,-2-3 0,9 7 497,4-2 1,3 2 482,6 1 1,0 3-298,7 0 1,3 3 269,3-3 0,8 4 0,-1-1 0</inkml:trace>
  <inkml:trace contextRef="#ctx0" brushRef="#br0" timeOffset="283">6937 14897 7962,'-10'-12'-1024,"1"0"0,3 0 2662,0 6 0,2 1-18,-2 2 1,4 3-2169,-1 0 0,2 4 708,1 5 0,-1 5 312,-2 1 1,2 8-391,-2 5 0,2 1-275,1 5 0,0 3-650,0 3 1,1 4 296,2-4 1,-1 4-346,4-4 1,-4 4-71,1-4 961,-2 0 0,-1-7 0,0-1 0</inkml:trace>
  <inkml:trace contextRef="#ctx0" brushRef="#br0" timeOffset="284">6778 15223 7982,'0'-14'0,"0"1"0,1 4-17,2 3 0,7-1-119,5 3 0,5 1 484,5 3 0,1-3-273,8 0 0,0 0 172,3 3 1,0 0-144,1 0 1,-5 0-407,-2 0 1,-3-3 70,-3 0 1,-3-4 142,-3 0 0,-5-1 42,-1-1 1,-7-4 19,-3 1 0,1-8 52,-1 2 0,-4-7-167,-5 0 0,-2-5 395,-1-1 1,-1-3-126,1 3 0,0 4 295,-1 5 1,1 4 397,0 2 214,-1-2-343,1 12-221,0-2 0,3 12-390,-1 2 1,5 7 88,-1 2 0,-1 7-33,1 3 1,-3 6 66,3 3 1,-1 2-398,4 1 0,0 2-223,0 1 0,0-1-223,0 5 0,2-5 106,1 2 1,-1-3-406,4-1 0,0-1 212,3-2 0,1-6 725,-1-6 0,2 1 0,1-4 0,-1-4 0,2-6 0</inkml:trace>
  <inkml:trace contextRef="#ctx0" brushRef="#br0" timeOffset="285">7374 15251 7982,'0'-14'0,"-3"-4"1488,0 3 0,0 1 149,3 2-2108,0 1 1,0 2 459,0 0 0,0 3 1075,0-1-368,0 5 34,0-2-541,0 4 13,-4 0 0,2 0-222,-5 0 0,4 4 113,-3 2 0,0 3-578,-3 0 0,2 1 88,1 3 0,1-2-94,-1 5 0,-1-4 185,3 4 0,-2-4-48,3 4 0,-3-2-1,3 2 0,0-3 40,3-4 0,0 4 114,0-1 1,0-3-157,0-2 261,0-1 117,0-1 1,1-1 200,2-4 0,-1 0 20,4 0 0,-3-4 224,3-2 0,1 1-237,2-2 1,-3-2-4,0-3 0,1-1-70,2 4 1,-1 3 103,-2 0 314,3-1-292,-4-2 1,1 1 561,0 2-649,-4 1-325,3 1 0,-4 3-1715,2-2 1460,-2 2 0,4 5-710,-2 3 0,-1 1 434,4 1 1,-1 0 660,2 1 0,5 3 0,-2 2 0</inkml:trace>
  <inkml:trace contextRef="#ctx0" brushRef="#br0" timeOffset="286">7514 15223 7982,'-5'-9'0,"-3"0"2902,5-1-1961,-4 1-1888,6 4 1023,-3 1 981,4 4-1247,0 0 0,0 4 61,0 2 1,3 3-645,0 4 0,3-2 369,-3 5 1,5 0 403,-2 6 0,2 2 0,1 4 0</inkml:trace>
  <inkml:trace contextRef="#ctx0" brushRef="#br0" timeOffset="287">7505 15102 7982,'-10'-33'0,"2"1"569,2 4 1,-1 4 810,3 3 1,1 5-2306,3 4 0,1 1-327,2 2-179,-2 4 932,8 1 0,-4 12 499,4 4 0,1 9 0,-1 3 0</inkml:trace>
  <inkml:trace contextRef="#ctx0" brushRef="#br0" timeOffset="288">7616 15437 11427,'0'-9'424,"0"0"0,0-5-46,0-1 0,0-7-151,0-3 0,0 1-174,0 0 0,4 0-152,3-1 1,1 2-432,1 5 0,2 3 109,1 3 0,3 1-397,7 2 1,-1 4-216,4 2 0,3 2 79,3 1 954,0 4 0,-3 1 0,0 4 0</inkml:trace>
  <inkml:trace contextRef="#ctx0" brushRef="#br0" timeOffset="289">8203 14683 7925,'-9'-14'0,"-1"1"1850,1 3-1176,0 5 1,3 10-464,3 10-154,2 7 1,4 11 203,1 5 0,0 0 26,-1 5 0,-1 5-275,1-22 1,0 1-1,0 0 1,-1 2 103,1 0 0,0 0 1,2-1-1,-1 0-163,-1 0 0,0 0 0,5 24 105,1-6 1,-2-1-259,-1 2 0,-1-10 79,1 3 1,-1-5-448,-1-1 0,-3 2 175,2-5 393,-2-4 0,2-2 0,0-3 0,-1-1 0,-1-2 0</inkml:trace>
  <inkml:trace contextRef="#ctx0" brushRef="#br0" timeOffset="290">8417 15009 7911,'3'-9'968,"0"-1"1,0 1-839,-3 0 1,1 4-805,2 2 0,0 6 564,3 3 0,-3 7 493,3 6 0,-3 4-263,3 5 1,0 4 0,0 2 0,2 2-625,-2 1 1,1 4 196,0-1 1,-3-1 114,-4-5 0,3-3-71,0-6 116,0-2 137,-3-13 0,-1-2 89,-2-11 1,2-4-151,-2-5 1,-1-7 12,1-6 1,-4-6 242,4-3 1,0-2-48,3-1 0,0-1-177,0-3 0,0-1 121,0-5 0,7-3 26,-2 23 0,0 1 0,7-24 114,1 4 1,0 4 257,3 8 0,0 3-11,-3 6 1,-1 11 880,-3 8-1065,1 3 0,-1 4-68,0 3 1,-1 4-183,-1 4 0,1 4 149,-2-4 0,-2 8-439,-1-2 0,-2 3 225,-1-2 0,-1 4-455,-2 1 1,-5 0 241,-4 1 1,-5-4 14,2 0 0,-3-1-18,-1-1 1,-2-2 85,-1-1 0,0-3 39,3-3 1,4-2-76,-1-2 92,5-2 12,-2-4 27,7 0 1,3 0-228,6 0 65,3 0 1,0 1 237,0 2 1,1 4 615,6 5 1,-2-1-508,5 5 0,-4-1-120,4 4 0,-1 1 0,4 1 0,-2-1 80,-1 2 1,1 2-81,-1 0 0,-2 0 0,2 1 0,-1 0 0,4 3 0</inkml:trace>
  <inkml:trace contextRef="#ctx0" brushRef="#br0" timeOffset="291">9059 15223 7903,'-1'-19'0,"-2"-3"0,2 5 538,-2-1 1,-1 5-131,1 1 0,-1 2-150,1 0 0,-2 2 11,-5 2 1,1-2 131,0 5 1,-4-3-35,1 3 0,-4 0-100,4 3 0,-4 3-223,4 0 0,-1 4 53,4 0 0,0 2-264,0 3 0,0 0-133,3 3 1,-1-2-411,4 2 0,0 1 298,3 2 0,0 1-182,0 0 0,0-1 246,0 1 0,0-4 1,0 1 0,3-5 248,0 2 0,4-4-61,-1-3 0,3 1 442,0-4-91,0 1 0,0-8 235,1 1 0,-1-5-188,0-1 1,0-1 116,-3-2 0,2 2-94,-2 0 0,2 1-77,-2 0 0,1-1 146,-4 1 1,3 0 107,-3 0-63,5 3 1,-6-1 96,4 4-571,-4 0-72,2 3 0,-1 1-355,0 2 1,4 3-546,-4 7 0,4-2 522,-1 5 0,-1-2 549,2 2 0,3 5 0,4-1 0</inkml:trace>
  <inkml:trace contextRef="#ctx0" brushRef="#br0" timeOffset="292">9190 15205 7903,'-3'-15'0,"0"3"0,-4 4 2039,4 2-1268,0 4-926,3-6 1348,0 7-1648,4 13 1,-2-2 188,5 11 0,-4-6-607,3 0 1,-1 1 421,1 2 1,3 4 450,-3 0 0,2 0 0,1-4 0</inkml:trace>
  <inkml:trace contextRef="#ctx0" brushRef="#br0" timeOffset="293">9190 14981 7903,'-8'-31'0,"1"0"0,3 1-746,4 5 1,1 6 745,2 3 0,1 8 0,3-2 0,0 8 0,-4 2 0,3 6 0,-3 6 0,0 7 0,2 4 0,0 5 0</inkml:trace>
  <inkml:trace contextRef="#ctx0" brushRef="#br0" timeOffset="294">9357 15409 8302,'-5'-1'598,"2"-2"0,-1 1-598,1-4-394,0 4 0,3-6 71,0 1 0,0-2 567,0-3 0,0-3-105,0-3 1,0-1 16,0 0 0,3-2 2,0-1 0,4 1 23,-1 6 0,0-2-93,0 5 0,-3-1 171,3 4 1,-3 4-199,3 2 1,-2 2 44,2 1 0,-3 0-42,3 0 1,0 5 31,4 4 1,-1 2 10,0 4 1,2 2-91,1 4 1,-2-1-155,3 2 1,-3 1-1285,-1-2 0,3 4 683,-3-3 1,2-2-30,-4-4 767,-3 2 0,4-8 0,-3 3 0</inkml:trace>
  <inkml:trace contextRef="#ctx0" brushRef="#br0" timeOffset="295">9562 14693 7967,'0'-16'1604,"0"0"0,1 5-735,2-1 1,5 5-1660,7 4 0,5 11 243,8 4 1,4 9 947,2 4 0,2 7-542,1 5 0,-18-18 0,0 1 577,-1 3 0,1 1 0,-1-2 1,0 0-187,0 3 0,-2 0 1,-1-1-1,-1-1 127,11 24 1,-4 0-134,0-1 0,-5-4 151,-4-5 0,-4-4-334,-2-5 0,-4 0-271,1 0 0,-2-5-261,-1-1 1,-5-1 369,-4 1 1,-2-2-437,-4 5 1,-2-1-322,-5 1 1,3 2 857,-3-3 0,2 1 0,0 1 0,-5 0 0,-4-1 0</inkml:trace>
  <inkml:trace contextRef="#ctx0" brushRef="#br0" timeOffset="296">10344 14814 8029,'0'-18'0,"0"2"0,1 3 944,2 4 0,7 2-499,5 1 0,7 4-1323,3-1 1,3 3 704,3 3 0,-2-1 836,2 4 1,-6-2-219,-4 2 0,-2 3 343,-3 4 1,-4 0-359,-6-1 0,1 3-196,-3 3 1,-1 1-110,-3 0 1,-1 0 36,-3 3 0,-1-2-240,-4 2 1,0-3 180,-1 0 1,0-4-123,-2 1 1,1-4-60,-1 4 0,-2-5 87,2 2 1,-1 0-1050,0-1 1,3 4 518,-3-4 1,3 6-2095,1 1 2615,-1 3 0,1 6 0,0 0 0</inkml:trace>
  <inkml:trace contextRef="#ctx0" brushRef="#br0" timeOffset="297">10559 15475 7874,'0'-14'0,"0"-1"0,0 1 479,0 2 0,2 6 1546,4 2-2025,4 3 0,13 6 0,1 0 0</inkml:trace>
  <inkml:trace contextRef="#ctx0" brushRef="#br0" timeOffset="298">10922 14897 7961,'0'-33'1638,"0"2"0,1 3-985,2 3 0,6 7-608,7 5 0,2 7-970,4 3 0,-1 2 349,3 1 0,-3 0 1275,1 0 0,-2 4-396,-2 2 1,-2 4 381,-1 2 1,-3 3-369,0 3 1,-5 1-229,-1-1 1,-3 2 1,0 2 1,1-1 27,-1 3 1,-1-3-353,-5 1 0,1 1 120,-4-2 0,-2 1 19,-4-3 1,-3-2 40,-3-1 1,-1 0 16,1-3 0,-1 3-452,0 0 0,2 1-638,1 2 0,-1 1 1126,1 1 0,-2 3 0,0 4 0</inkml:trace>
  <inkml:trace contextRef="#ctx0" brushRef="#br0" timeOffset="299">11061 15521 7874,'0'-24'0,"-4"2"0,8 11 913,2 5 0,7 5-913,6 4 0,-1 2 0,1 5 0</inkml:trace>
  <inkml:trace contextRef="#ctx0" brushRef="#br0" timeOffset="300">11545 14888 7972,'6'-32'606,"3"4"1,1 5 884,6 8 1,3 2-1280,6 7 1,2 2-635,1 4 0,-1 3 778,-2 0 0,1 4-27,-5 0 1,-3 1 166,-6 1 0,-1 5-81,-2 1 0,-1 2-312,-1-2 0,-3 3 140,-4-3 1,-1 3 27,-2 1 1,-6-1-122,-3 1 1,-5 1-111,2 1 1,-4-1-542,-3 2 0,2 0 301,-5 0 0,1 1-751,-1-1 1,-1-3 426,5 3 0,-4 2-2055,3 1 2579,0 1 0,4 7 0,-1 0 0</inkml:trace>
  <inkml:trace contextRef="#ctx0" brushRef="#br0" timeOffset="301">11629 15577 9938,'-4'-23'3276,"3"5"-2095,-2-1 0,3 9-999,3 7 1,5 3-186,5 3 3,3 2 0,-1 8 0,3 2 0</inkml:trace>
  <inkml:trace contextRef="#ctx0" brushRef="#br0" timeOffset="302">1564 16704 7997,'-12'-10'950,"0"1"96,4 0-644,3-1 0,6 5-89,2 2 1,4 2-54,9 1 0,0 0-114,9 0 0,3-1 104,3-2 1,1 2-90,-1-2 1,1-1-144,3 1 0,0-1-77,-4 4 1,0 0-261,-3 0 1,0 0-369,0 0 0,-4 0 324,1 0 1,-4 0-692,1 0 1,-4 2-31,-2 1 1084,-3 2 0,-3 4 0,-1 0 0</inkml:trace>
  <inkml:trace contextRef="#ctx0" brushRef="#br0" timeOffset="303">1574 17011 7988,'-15'-1'0,"3"-2"980,1-2 235,6-1 1,2-1-1339,6 4 1,2 0 112,5 3 0,4-3 486,5 0 1,0-1-68,6 1 1,0-2-559,3-1 1,0-1 96,0 4 0,3-3-66,0 3 0,3-4-320,-3 4 1,0-1-104,-3 1 1,0 2-445,0-2 1,-1 2-53,-2 1 1037,-3 0 0,1 4 0,1 1 0</inkml:trace>
  <inkml:trace contextRef="#ctx0" brushRef="#br0" timeOffset="304">2663 16527 7896,'-4'-15'240,"-2"3"-130,1 2 0,1 5 0,4 5-660,0 6 1,0 9 163,0 4 1,4 10 874,3 2 0,-2 5-204,1 4 1,0 0-294,4 3 0,-1 1 12,0 6 0,0-1-71,-4-23 0,0 1 1,4 17-155,0-1 1,1-3 169,-1-3 0,-1-4-501,-2-2 0,-1-6 552,-5-3 0,0-6 0,0 0 0,0 0 0,0 2 0</inkml:trace>
  <inkml:trace contextRef="#ctx0" brushRef="#br0" timeOffset="305">2486 16583 7978,'-8'-33'924,"2"1"0,1 8-346,5 2 1,7 2-991,5 2 1,2 6 402,8 3 0,2 3 372,1 0 0,6-2-94,3 5 0,-1 0-15,1 3 1,1 5-319,6 5 0,-3 0 236,2 5 0,-2 0-363,-4 0 0,-5 3 66,-4-2 0,-6 0-45,0 0 0,-6 0 87,-6-3 1,-3-1 21,-4-3 1,-1 1 177,-2-1 0,-7 0 215,-5 1 0,-4 2-303,-3 0 1,0 4-40,-3-4 1,1 5-947,2-2 1,3 0 137,-3 0 818,-2 1 0,4 3 0,-2-1 0</inkml:trace>
  <inkml:trace contextRef="#ctx0" brushRef="#br0" timeOffset="306">3547 16341 7953,'6'-19'2039,"-3"0"-1244,-2 5-171,-1 5-2185,0 4 1598,-9 14 1,2 1 1015,-8 9 0,-1 4-644,-2 5 1,-1 1-67,0 5 0,1 1-587,-1 2 1,1 3 229,3 1 0,2 3-676,3-1 1,2 4 435,2 3 1,2-3-599,4 3 0,2-6 150,4 0 0,5-4-1009,11 4 1711,2-5 0,5 2 0,2-3 0,3-1 0,2 0 0</inkml:trace>
  <inkml:trace contextRef="#ctx0" brushRef="#br0" timeOffset="307">4181 16545 7908,'0'-13'0,"0"-2"965,0-3 1,-4 2-484,1 1 1,-1 2-314,1-2 1,1 2 87,-4-2 0,1 3-73,-2-4 0,-2 4 153,0-4 1,0 5-89,-4-2 1,0 4-239,0 3 1,-2 2 49,2 4 1,-3 0-7,0 0 1,-1 1-68,-2 2 0,0 6-207,1 7 0,-1 2 55,1 4 0,0 3 74,2 6 0,0 3-212,3 6 0,1 2 133,3 1 0,4-2-195,1-3 0,3-1-18,1 0 1,6-1 7,3-1 0,1-4 113,6-7 1,-1-1-100,4-4 1,3-3 152,-1-3 1,4-5-32,-3-8 1,1 0 210,-2 0 1,2-5-32,2-4 0,-1-5 325,-2-4 1,-3-2 125,3-2 1,-2-2 61,-2-4 0,-3 4-126,-3-1 1,-2 4 46,0-1 0,-2 7 951,-2 2-471,-2 7-38,-4 2-548,-4 4 0,0 4-565,-2 2 0,1 4 2,2 2 0,2 3-257,-3 3 0,3 1 167,1-1 0,4 4-313,-1 0 1,4 3 206,-1-4 1,3 1 54,4-3 1,-2-5 291,5-1 1,-5-4-33,2-3 1,-3-2 386,-1-4 1,0-1 117,1-2 1,-2-2 325,-2-4 1,2-5-230,-5-1 0,0-6 230,-3-1 1,0-3-265,0 0 1,-1 2 34,-2 1 1,-3-1-699,-3 2 0,1 0 203,2 5 1,-3 3-272,3 4 0,-2-1 163,-1 1 1,2 4-60,1 2 233,4 2 0,-6 9 0,3 2 0</inkml:trace>
  <inkml:trace contextRef="#ctx0" brushRef="#br0" timeOffset="308">4655 16778 7886,'0'-9'40,"0"0"0,0-1-735,0 1 1,0 0 397,0-1 707,0 1 1,0 0 775,0-1 4,0 1 0,0 0-597,0-1 1,-1 5 215,-2 2-151,2-2-405,-7 4 0,3-3-344,-5 4 1,4 0-260,0 0 108,0 0 1,-3 4 105,-1 2 0,1 3-198,0 4 0,-1-2-248,1 5 0,3-2 206,0 2 1,0 1-94,0-1 1,2 0 88,4 0 1,0 0-80,0-3 0,0-1 242,0-2 1,4-2 58,2-2 1,3-2-30,0-4 0,1 0 136,3 0 1,-3-1 509,3-2-381,-3-2 1434,-1-4-686,0-1-567,1 5 1,-1 1-200,0 4 0,-2 0-311,-1 0 0,1 0 126,5 0 1,0 0-205,3 0 0,-2 0 138,2 0 1,1 0 42,2 0 0,1-4 347,0-2 1,-2-7-130,-1-2 1,1-7 542,-1-3 0,-3-2-42,0-1 1,-4-4 167,-3-2 0,2 1-334,-5-1 1,0 8-75,-3 1 0,-1 6-46,-2 3 1,1 4 510,-5 5-604,5 3-4,-6 4 1,7 4-582,-2 3 0,-1 6 79,1 6 0,0 1-98,3 8 1,0-1 97,0 7 0,3-1-218,0 2 0,4 0-203,-1-4 1,2 3 264,2-3 1,2 3-18,1-3 1,4-3 121,2-3 0,0-4 365,6 0 0,-4-1 0,2-1 0</inkml:trace>
  <inkml:trace contextRef="#ctx0" brushRef="#br0" timeOffset="309">4776 16722 7904,'-22'-14'0,"6"-2"3276,1 7-1426,3-2-2821,7 10 1,5-4 335,6 5 1,3 0 1077,0 0 0,4 0-84,3 0 1,1 0 49,2 0 1,7 0-906,2 0 0,3 0 217,0 0 0,-1 0-786,4 0 0,3 0 1065,4 0 0,-1 0 0,-3 0 0</inkml:trace>
  <inkml:trace contextRef="#ctx0" brushRef="#br0" timeOffset="310">5400 16462 7889,'-5'-24'486,"2"2"1,-1 2 167,1 2-320,0 3 352,3 6-192,0 5-491,0 16 1,3 1 185,0 12 0,3 0 138,-3 6 0,3 6-379,-2 3 1,0 3-74,-1-2 1,-1 3-187,4 0 0,-4-2 192,1 2 1,1-4-638,-1 3 0,2 0 191,-2 0 1,-2-2-22,2-7 0,1-3 586,-1-6 0,6-3 0,-2-5 0,-3-5 0,-2-3 0</inkml:trace>
  <inkml:trace contextRef="#ctx0" brushRef="#br0" timeOffset="311">5670 16452 7925,'-4'-14'1924,"2"1"-1650,-4 7 0,4 3-963,-1 6 0,3 6 473,3 7 1,-1 3 451,4 2 1,-1 3-249,1 4 0,3 3-1,-3 0 1,2 4-205,2-1 0,-1 4-74,0 2 1,-3-6-7,1 0 1,-1-5 280,3-4 1,-4-3-317,-2-7 1,-1-2 17,2-7 1,-3-3 321,2-6 0,-2-3 41,-1-7 0,-3-2 101,0-7 1,-1-6-73,4-6 0,0-3-24,0-4 0,1-1-165,3-5 0,1 0 230,4-3 0,-4 24 0,0-1-75,2-2 0,-1 0 0,-1 2 1,1 1-12,2-1 1,0 1 0,3-14 802,1 6 0,-1 11 406,-2 4-622,0 11 0,0 1-269,-3 10 1,1 2-244,-4 4 1,5 2-48,-2 1 0,-1 2 119,1 5 0,-4 1 30,1 1 1,-2 2-437,-1 2 1,-1 2-195,-2-2 0,-3 2 172,-6 1 0,1-2-107,-1-1 1,-2-3 96,2-6 1,-4 0 111,4-3 0,0-4-206,2-3 47,1-4 366,0 2-13,3-8 1,2 2 321,4-4 1,0 3-17,0-3 34,0 3-73,4-1 1,2 4-66,3 0 0,0 5-174,1 5 1,0 0 66,2 6 0,0-1-350,3 4 1,1 3-296,2-1 0,1 6-383,0 1 1,2 0 379,1 3 284,0-2 1,-4-1 0,1 0-1</inkml:trace>
  <inkml:trace contextRef="#ctx0" brushRef="#br0" timeOffset="312">6285 16704 7925,'-4'-19'847,"-1"0"105,-5 1 0,4 4-1158,0 5 0,4 0-40,-1 3 0,1-2 1073,-2 2 0,2-2-235,-4 2 1,0 0 510,-3 0-825,-1 4 1,1-2-84,0 4 0,-4 0-234,1 0 0,-1 4 74,4 2 1,-3 3-489,-1 0 1,1 4 303,3 3 1,-1 1-541,1 2 1,0 0 106,-1-1 1,4 2-34,0 2 1,4-3 231,-1 3 1,2-3 35,1-4 0,1 2 177,2-5 1,-1 1-51,4-4 1,0-4 281,4-2 1,0-2-119,2-1 0,-1 0 398,1 0 0,2-5-91,-2-4 1,5-2 27,-2-4 0,0 2-116,0-2 0,-3 0 75,0 0 1,-2-2 217,0 5 1,-1-4 18,0 4 1,-3 1 1016,1 4-1000,-5-1 0,2 6-124,-4-4-374,0 4-590,0-2 321,0 12 0,0-2-321,0 7 0,1-2 196,2 1 0,-1 0-277,4 3 0,0 1-1347,4 2 2024,-5 1 0,7 0 0,-1-1 0</inkml:trace>
  <inkml:trace contextRef="#ctx0" brushRef="#br0" timeOffset="313">6490 16704 7925,'0'-10'0,"-1"2"2931,-2 2-1512,1-2-1096,-6 2 239,7 1-254,-3 1 1,4 5-994,0 2 1,1 3 451,2 7 1,-1 1-276,4 5 1,-2 0 289,2-1 0,-3 2 218,3 2 0,-4-3 0,2 4 0</inkml:trace>
  <inkml:trace contextRef="#ctx0" brushRef="#br0" timeOffset="314">6471 16527 7893,'-7'-34'0,"-3"-1"0,0 7 510,4 0 1,2 8-296,4 8 1,4 4-1057,2 2 0,2 4 302,2-1 1,-4 3 257,0 3 1,0 6 280,4 7 0,-1 10 0,0 3 0</inkml:trace>
  <inkml:trace contextRef="#ctx0" brushRef="#br0" timeOffset="315">6722 17030 7836,'-4'-6'3276,"3"-2"-3531,-7 3 1,7-4 72,-2-1 1,3-2 84,3-1 1,-2-4 95,2-2 1,-1 0 123,1-6 1,-1 0-65,5-3 1,-4 0-120,3 0 0,0 4 184,3 3 0,1 1-215,-1 1 1,-3 5 655,0 1-264,1 7 0,2 2-137,0 4 1,0 1-61,-3 2 1,2 7-164,-2 5 0,6 3-28,0 0 0,0 4-157,-2 0 0,-1 0 34,0 0 0,1-1-92,-1 4 1,-1-5-1252,-2 2 1553,3 2 0,-4 0 0,4 4 0</inkml:trace>
  <inkml:trace contextRef="#ctx0" brushRef="#br0" timeOffset="316">7058 16285 7888,'-6'-19'1185,"-1"5"1726,4 1-2875,0 7 1,8 4-831,4 8 1,8 8 933,5 7 0,4 8 380,-2-1 0,3 6-379,1 0 0,0 7 59,0 2 0,-14-18 1,-1 0-154,0 1 0,-1 1 1,0-2-1,-1 0 96,-2 0 1,0 0 0,6 18-83,-3-2 0,-3-4-14,-2-3 0,-4-5 6,-6-4 0,1 0-449,-5 3 1,-2-1 208,-3-3 0,-1 3-2478,4-2 2665,4 2 0,-2 0 0,1 0 0,-2 1 0,-3 2 0</inkml:trace>
  <inkml:trace contextRef="#ctx0" brushRef="#br0" timeOffset="317">7709 16527 7904,'6'-19'0,"-3"1"0,-2 3 0,-1 5 49,0 3 0,4 5-123,2-1 1,-1 6 741,1 4 1,0 5-412,0 4 0,2 4 476,-2 2 0,2 7-424,-2-1 0,2 2-315,-2-2 1,-1 3-105,2 0 1,-4-1-259,3-5 1,-3 2-95,3-3 0,-3 2 245,4-1 1,-5 1-898,1-4 0,-2-1 1114,-1-2 0,0 0 0,0-1 0</inkml:trace>
  <inkml:trace contextRef="#ctx0" brushRef="#br0" timeOffset="318">7663 16424 7932,'4'-23'772,"2"1"1,3 5-1360,4 2 1,2 3 122,7 0 1,2 2 422,4 0 1,0 5 397,0 2 1,0 3 521,0 3 1,-4 2-566,1 5 1,-3 3-160,3 3 1,-4 4-265,0 2 0,-5 0 72,-4-4 0,-6 1 25,-3 0 0,-1-1 164,-2 1 1,-6-1-96,-3 1 1,-5-3 3,-8-1 1,-2 0-106,-4 0 1,0 2-259,0-5 0,0 0-981,0-2 1196,0 3 1,0 2-1,1 3 1</inkml:trace>
  <inkml:trace contextRef="#ctx0" brushRef="#br0" timeOffset="319">8398 16247 7914,'0'-17'1324,"0"1"1739,0 3-3179,0 8 1,0 2-1145,0 6 1,-4 3 2028,-2 6 1,-3 7-393,-4 6 1,2 7-62,-5 5 0,1 3-412,-4 4 1,2 1-244,1-1 0,3 1 88,3 2 0,5 2-10,2-3 0,2 3-69,1-6 1,5 2-643,5-2 0,3 1 972,6-7 0,1 2 0,5-7 0,6-2 0,4-3 0</inkml:trace>
  <inkml:trace contextRef="#ctx0" brushRef="#br0" timeOffset="320">8603 16378 7906,'-6'0'1057,"0"0"1,1-1-733,-2-2-1527,-1 2 519,7-4 467,-3 5 1,4 5 61,0 1 0,0 3-226,0 4 1456,0 5-773,0 6 0,3 8 155,0 2-332,4 2 0,-1 7-421,3 3 0,0-2 222,1 2 1,-1-5 112,0-1 1,0-5 78,1-1 1,-1-8-383,0-1 1,-2-9-241,-1-7 396,0-4 22,3-5 0,0-5 627,-3-4 0,1-5 158,-4-4 1,4-5-188,0-2 0,-2-2-134,1-1 0,-1 0-55,1 0 1,2 1-152,-5 2 1,3 3 72,-3 3 1,3 5 370,-3 1-417,0 3-263,-3 5 1,0 5-125,0 6 1,1 6-265,3 4 0,1 2 133,4 4 1,0-1-123,1 4 1,-1-5 95,0 2 1,2-2 51,1-2 1,-2 1 201,3 0 1,-3-5-193,-1-1 252,1-7 0,-1-2 145,0-4 0,-2-1 261,-1-2 0,-3-7-79,3-5 0,-4-7 277,1-3 1,1-3-77,0-3 0,-1-2-130,-3-4 0,0 0-736,0 0 0,0-3 80,0 3 1,0-1-101,0 7 1,4 1-1094,2 5 1,-1 4 1480,1 9 0,1-1 0,2 8 0</inkml:trace>
  <inkml:trace contextRef="#ctx0" brushRef="#br0" timeOffset="321">9106 16778 7865,'-5'-4'345,"1"3"0,9-3-713,4 4 1,2 0 620,4 0 1,-3 0-16,4 0 1,-4-1 250,4-2 0,-1 1-188,4-5 0,-1 1-131,-3-3 1,3-4 237,-3 1 1,-1-4-108,-2 0 0,-5-2 21,0 0 0,-5 2 43,1 1 1,-3 2 17,-3-2 0,-3 4-231,-3 2 1,0 1-109,0 5 1,-4 0 105,1 3 1,-4 4-152,4 2 1,-1 6-388,4 4 1,0 2 259,-1 0 1,2 1-532,2-1 1,2 5 78,4 2 1,1-1-133,2 1 0,3-2 250,7 2 0,1 1-64,5-4 1,0-1 254,3-6 0,-2-3 73,1-5 1,2-3 133,-1-4 0,1-5-109,-2-5 1,-1-7 458,2-8 1,-3-5 97,0-1 0,-3-5 329,-1-2 1,-4 0-483,2-5 0,-3 0 458,0 0 0,-1-2-252,0 5 1,-4 5 390,-2 7-121,-2 4-254,-1 10-339,0 4 0,0 7 112,0 6 1,0 6-555,0 3 1,0 6 356,0 0 0,0 6-202,0 7 1,0 1-183,0 2 1,0 2 171,0-1 1,5-3-286,1-1 1,-1 4 165,1-1 0,0 0-686,4-6 0,-1-1 170,0-2 1,1 1-450,-1-5 1267,0-3 0,5-5 0,0-3 0</inkml:trace>
  <inkml:trace contextRef="#ctx0" brushRef="#br0" timeOffset="322">9432 16611 7837,'-13'-11'1638,"1"-1"0,1-2-737,4-1 0,4 6-1135,6 5 0,4 0 193,5 1 0,3 0 60,3 3 0,1 0 50,-1 0 0,4 0-105,0 0 1,7 1-960,-1 2 1,3 1 574,0 3 0,2 1-1537,4-2 1693,0 6 1,1-1 0,-1 2-1</inkml:trace>
  <inkml:trace contextRef="#ctx0" brushRef="#br0" timeOffset="323">10102 16322 7922,'-14'-18'652,"1"3"1,6 4 815,1 5 1,4 6-2035,-1 3 1,2 7 50,1 8 1,0 5 924,0 2 0,0 3-237,0 3 1,-3 2 35,0 4 0,-1 3-676,4 3 0,0-3-353,0 7 0,0-6 192,0 3 0,0-4-942,0 3 1570,-4-7 0,-1 4 0,-4-7 0</inkml:trace>
  <inkml:trace contextRef="#ctx0" brushRef="#br0" timeOffset="324">9823 16713 7872,'-9'-23'0,"0"5"0,3-1 0,3 9 937,6 7 0,7 1-528,9 2 0,1 2-503,5 1 0,-4-2 162,4 2 0,0 2-164,3 1 0,0-1-190,0 2 0,0-5 167,0 1 1,0 1 51,0-1 1,-4 0-14,1-3 0,-4-4-374,1-2 0,-4-3 285,-2 0 0,-3-4 11,-4-3 0,0-2 135,-3-4 0,1-5 197,-4-4 0,0-3 12,-3 3 0,0-4 284,0 0 0,-1 0 65,-2 1 1,2 6-222,-2 6 0,-1 4 883,1 2-234,-4 3-529,1 8 0,-2 9-110,2 8 0,-2 7-71,2 6 0,-2 1-39,2 8 0,-1 3 26,4 3 1,-3 5-650,2-2 0,1-1 412,3-2 0,0 1-480,0 0 1,0 3-318,0 0 0,1-3-662,2-1 1,2-6 470,1-3 0,3 1 985,0-5 0,2 2 0,2-9 0,-2-5 0,-4-6 0</inkml:trace>
  <inkml:trace contextRef="#ctx0" brushRef="#br0" timeOffset="325">10568 16778 7872,'0'-14'0,"0"-4"1115,0 3 1,0 1-465,0 2 0,0 1-122,0 2 1,0 0-142,0-1 1,0 4-6,0 0 0,-1 1-184,-2-1 1,1 0-170,-5 3 0,1 2 125,-3-2 0,0 2-122,-1 1 1,1 4-340,0 3 1,-4 1 200,1 1 0,-2 1-601,2 3 1,2 1 262,-3 5 0,3 0-134,1-1 1,-1 0 235,1-3 0,3 3 105,-1-3 1,4 0 29,-3 0 0,4-3-158,-1 0-60,2-1 1,2-3 84,2-2 0,2 1 170,5-4 1,-1 1-59,0-4 0,1 0 486,-1 0 1,0-5-211,0-1 1,1-2 696,-1-1 1,1-2-240,3-1 0,-3 0 46,3-3 1,-3 4-152,-1-2 0,1 0 6,-1 0 1,-1 1 509,-2 3-305,3-1 155,-4 1-636,0 4-353,-1 1 1,-4 8-138,0 2 1,0 2-442,0 2 0,0 3-611,0 2 0,0 0 644,0 0 0,0 0 766,0 1 0,4 5 0,1-1 0</inkml:trace>
  <inkml:trace contextRef="#ctx0" brushRef="#br0" timeOffset="326">10698 16741 7872,'-4'-15'0,"0"-1"1954,-2 3-1742,2 5 0,5 4-767,2 4 1,-1 0 704,4 0 1,-4 1 717,1 2 1,-2 2-883,-1 5 1,1-1 11,2 0 0,-2 4-919,2-1 1,-2 5 441,-1-2 0,0 4 479,0 3 0,0 1 0,0 5 0</inkml:trace>
  <inkml:trace contextRef="#ctx0" brushRef="#br0" timeOffset="327">10763 16657 7928,'-4'-32'398,"3"4"-279,-2 0 0,2 5-814,1 8 1,0-3 202,0 3 1,3 1 649,0 2 1,0 5-28,-3 0-74,0 5 0,0 7 0,0 5 0</inkml:trace>
  <inkml:trace contextRef="#ctx0" brushRef="#br0" timeOffset="328">10829 16918 9105,'0'-5'-63,"4"1"-52,2 4 0,-1 0-88,1 0 1,-3 0 236,4 0 1,-5-2 351,1-1 1,1-3-165,-1-6 1,3 0-26,-3-3 0,3-1 58,-2-2 1,3-1-159,-1 0 0,3-2-701,4-1 0,-2 0 382,5 4 1,0 0-1176,6 3 1397,2 1 0,4 1 0,0-2 0</inkml:trace>
  <inkml:trace contextRef="#ctx0" brushRef="#br0" timeOffset="329">11322 16210 7911,'-10'-24'0,"-3"3"933,7 5 240,2 3 0,0 10-1236,4 6 0,0 8 89,0 14 0,0 4 422,0 8 1,0 5-86,0 1 1,0 7-304,0 2 1,0-24 0,0 0 93,0 2 1,0-1 0,1 3 0,1-1-192,-1 2 0,1-1 1,1 0-1,1-1 40,-1-5 0,0 0 1,5 25-353,-2-4 1,2-9-177,-2-4 0,-2-8 346,0-4 0,0-6-1084,-1 0 0,0-5 181,-3 1 1082,4-1 0,-3-2 0,3 0 0</inkml:trace>
  <inkml:trace contextRef="#ctx0" brushRef="#br0" timeOffset="330">11685 16434 7967,'-9'-18'0,"-1"3"0,5 1 596,1 9-418,4 1-159,0 16 1,3 0-156,0 9 0,0 2 613,-3-1 0,0 4-269,0-2 1,0 6-98,0 2 1,0 3-314,0-1 1,0-1-262,0 1 0,0-3 42,0 3 221,-4 0 0,-1 0 0,-4-2 0</inkml:trace>
  <inkml:trace contextRef="#ctx0" brushRef="#br0" timeOffset="331">11657 16517 7949,'0'-46'0,"3"-1"107,0 1 0,6 6 161,0 3 0,4 9-391,6 0 1,4 6-345,2-3 0,-2 4 882,2-1 1,-7 7-180,0 2 0,2 4 311,2 3 1,0 2-234,-4 4 1,1 4-146,-1 2 1,-2 7 15,-1 2 0,-3 7 80,0 3 0,-6-2-90,-2 2 1,-3 0-240,-1 3 1,-6-2-4,-3 2 1,-4-6 22,-6 2 1,-1-3-204,-1-2 1,-3-1 119,-4 1 1,-3-5-87,0-1 0,0-4 119,3-3 1,-3 2 49,0-5 1,1 0-48,5-3 0,5-4-1,5-3 1,7 2 384,-2-1-271,7 0 0,0 1 404,6 2 0,5 3-165,5 3 1,3 3 225,0 6 1,1 4-240,2 6 0,0-2-129,-1 5 0,4-3-28,0 3 0,0-2-179,-4 2 0,1 4-261,-1-4 1,0 1-1462,-2-4 1722,-3-3 0,0 4 0,2-4 0</inkml:trace>
  <inkml:trace contextRef="#ctx0" brushRef="#br0" timeOffset="332">12225 16611 7901,'0'-19'0,"3"1"739,0 3-237,0-3 226,-3 4 0,-2-3-249,-4 5 0,-1 0 93,-9 9 0,1 0-186,-4 3 1,-2 1-287,-1 2 1,-3 7-3,3 5 0,0 4-150,0 3 0,3 1-30,1 5 1,0 0 100,6 0 1,2-1-746,4-2 1,4 1 306,-1-5 1,3 1-295,3-3 1,2-5 196,4-1 1,4-7 60,-1-3 1,5-2 430,-2-1 1,4-1-54,3-2 0,-6-2 346,3-5 0,-3-2-221,3 0 0,0-2 181,-1 2 0,-3 1-99,-3-1 0,-1 2 583,-2 0 0,-3 2 356,0 2-12,-4-2-739,2 6 0,-4-1-275,0 6 0,0 3-456,0 3 0,0 4 309,0 3 0,0-2-357,0 2 1,0-1 212,0 4 1,0-1-1677,0-3 1924,5 3 0,0-4 0,4 5 0</inkml:trace>
  <inkml:trace contextRef="#ctx0" brushRef="#br0" timeOffset="333">12439 16638 7901,'-4'-18'626,"0"3"782,-2 3-1782,2 6 1,4 6-45,0 6 1,0 2 859,0 2 1,0 2-233,0 0 0,0 5-177,0-2 1,0 3-189,0 1 1,0-1-214,0 1 0,-1 0 368,-2-1 0,-3 5 0,-3 1 0</inkml:trace>
  <inkml:trace contextRef="#ctx0" brushRef="#br0" timeOffset="334">12477 16471 7920,'-5'-41'3022,"1"3"-2238,-2 1-1359,2 8 0,8 11-22,2 9 1,3 4-145,0 5 1,-4 1-48,-2 2 0,-2 2 788,-1 5 0,0 7 0,0 3 0</inkml:trace>
  <inkml:trace contextRef="#ctx0" brushRef="#br0" timeOffset="335">12570 16890 7947,'-10'0'51,"5"0"-865,1 0 1,5 0 728,2 0 0,-1 0-48,4 0 0,-2 0 533,2 0 1,-3-7-255,3-3 1,-3-5 498,3-1 1,0-2-306,0-4 0,2-2 100,-2-4 1,3 0-211,0 0 1,0 0-218,0 0 0,2 4 103,1-1 1,-1 5-217,1 2 0,1 3 33,0 6 0,-1 4 72,-2 1 0,-1 3 152,0 1 0,-3 6 17,1 3 0,-4 4 141,3 6 0,-4 3-206,1-1 1,-1 5-92,1-1 0,-2-1-130,2 1 1,-1 0-368,2 3 0,-3-5-720,2-1 1,-2-2 1198,-1-2 0,4 1 0,1 0 0</inkml:trace>
  <inkml:trace contextRef="#ctx0" brushRef="#br0" timeOffset="336">12989 16238 7999,'9'-45'0,"0"1"0,5 8 166,1 8 0,6 5 335,1 8 0,2 5-95,-2 7 1,-1 2-181,-6 1 1,-1 1 414,-5 2 1,0 8-180,1 7 1,-1 6 81,0 7 1,0 3-132,-3 7 0,2 1-363,-2 5 1,5 2 58,-2 1 0,-3-23 0,-1 0-251,-1-1 1,-1 1-1,1 0 1,0 0-10,1 1 1,-1 0-1,1 1 1,-2 0 124,1-1 0,-1 0 1,-1-1-1,0 0-702,-2 19 1,0-3 238,0-3 1,-5 2-545,-5-2 1,-2-4-51,-4-5 1083,-5-2 0,5 0 0,-8 0 0,-1-1 0,-4-2 0</inkml:trace>
  <inkml:trace contextRef="#ctx0" brushRef="#br0" timeOffset="337">1015 16741 8073,'-9'-1'358,"-1"-2"1,5 1 1193,2-5-1174,2 5 0,6-3-634,4 2 209,5 2 1,6-3 373,1 4 1,3 0-19,4 0 1,4 1-33,2 2 0,2-1-43,2 4 0,3-4-381,2 2 1,6 0 108,1-1 1,-1 1-122,-2-1 0,-4-2-49,1 2 1,-2-2-164,2-1 0,-6 0-16,-4 0 0,-5 0 101,-1 0 0,-1 0-152,-5 0 0,-5 0 81,-4 0 0,-3 0-83,-1 0 1,1 0-37,-1 0 476,-4 4 0,3 2 0,-2 3 0</inkml:trace>
  <inkml:trace contextRef="#ctx0" brushRef="#br0" timeOffset="338">1061 17141 8106,'-9'-4'0,"0"2"1079,0-4 238,3 4 1,3-2-1609,6 4 0,4-3 86,5-1 0,2 0 837,5 1 0,5 1-157,4-4 1,2 3-56,7-3 1,-1 3-316,8-4 1,-1 4-370,4-3 0,2 3 45,1-3 0,0 3 178,-4-4 0,-2 5-769,-1-1 0,-6 2 431,4 1 1,-10 0-824,0 0 1,-6 0 1201,-7 0 0,-2-3 0,-1 0 0,1 0 0</inkml:trace>
  <inkml:trace contextRef="#ctx0" brushRef="#br0" timeOffset="339">2048 16154 8102,'5'-36'1638,"1"2"0,-1 7-1551,1 8-1005,-4 5 1,2 10 817,-4 4 1,0 5-68,0 7 1,-5 11 463,-4 8 1,-9 14-253,6-19 1,-1 0 0,0 4 0,0 0-168,-1 4 0,0 1 0,-2 2 0,1 1 233,-1 4 1,1 0 0,-4 5 0,-1 0-62,8-14 0,0 0 1,-1 1-1,-1 0 1,-1 1-1,1-1-337,-1-1 1,1 0 0,-1 0 0,0 1 0,0-1 0,0 1 322,-1-1 0,1 0 1,-1 0-1,-7 14 0,1-1-86,0-5 0,0-1 0,3-2 0,0-2-120,1-7 1,2-2-1,1 1 1,0 0 128,-1-4 0,1-1 1,0 0-1,1 0-66,-14 14 1,4-6 148,2-9 0,7-6 459,2-4 0,6 0-1600,1-2 2416,4 1-1317,-2-10 0,8 3 0,1-4 0</inkml:trace>
  <inkml:trace contextRef="#ctx0" brushRef="#br0" timeOffset="340">1117 16275 8089,'-11'-9'880,"2"0"227,1-1 0,5 7-947,6 6 0,9 12-36,13 13 0,4 8 135,-11-15 0,1 2 0,2 3 1,1 2-630,3 3 0,0 0 0,1 5 0,1 2 462,3 3 0,2 2 0,-2-2 1,1 1-12,-11-12 1,1-1-1,0-1 1,10 12-1,1-2-26,-3 0 0,1-2 1,-1-5-1,0-2-93,-2 0 1,-1-2 0,-2-3 0,-1-1 117,-1-1 1,0-1 0,-2 0 0,0 0-281,2 2 1,-1 0 0,-2-3-1,-1 1 185,1 0 1,-1 1 0,12 14-531,-2-2 0,-2-4 113,-8 1 0,2-6-167,-8-3 0,1-2 875,-4-2 1,-3 0-806,1-3 1,-5 6 528,1-2 0,-2 1 0,-1-1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13T22:31:54.839"/>
    </inkml:context>
    <inkml:brush xml:id="br0">
      <inkml:brushProperty name="width" value="0.09071" units="cm"/>
      <inkml:brushProperty name="height" value="0.09071" units="cm"/>
      <inkml:brushProperty name="color" value="#3165BB"/>
    </inkml:brush>
  </inkml:definitions>
  <inkml:trace contextRef="#ctx0" brushRef="#br0">16899 5326 8201,'-23'-14'0,"4"1"788,-3-3 1,8 3 204,4 4-1574,5 3 0,6 3 159,2 6 0,3 3 386,7 3 1,1 4 46,5 3 1,1 0 92,1 0 0,3 4-90,4-5 0,4 5 178,2-5 0,7-1-347,2-2 1,-15-6 0,2-1 156,2 0 0,1-1 0,4-1 1,2-1-360,1 0 1,0-1 0,4-2 0,0-1 384,3-1 1,-1 0 0,2-3 0,1-1-55,1 0 1,-1-1 0,-2-2 0,-2-2 19,-3 0 1,0-1 0,-2 0-1,-1-1-3,-1 1 0,-1-2 0,-1 0 1,0-1-192,-1 1 0,-1-1 0,-4 1 1,0-2 196,-5 2 1,-1-1 0,0 0-1,-1-1-48,-1-1 0,-1-1 1,0-1-1,-1 0 53,-3 0 0,0-1 0,-1-1 1,0 0 225,12-22 0,-4-1-60,-3-2 1,-3-2 180,-6-1 1,-3 0-19,-9 4 1,-9-1-42,-3 1 0,-13 0-235,10 24 0,-1 1 0,-3-1 0,-2 2-15,-2 1 1,-1 1-1,-3 1 1,-1 1-15,-2 0 0,-2 1 0,-3-1 0,-2 1 39,-2 0 1,0 2 0,-2 0 0,0 1-194,-3 4 1,1 1 0,-2-1-1,1 2 69,-3 1 1,1 1-1,-4 1 1,0 2-41,0 0 1,1 2-1,0 1 1,2 2 58,1 3 0,2 1 1,1 2-1,0 1 21,-1 4 0,1 1 0,0 2 0,0 1 40,2 2 1,1 2 0,1 1-1,2 1 73,3 1 0,3 1 0,-2 4 1,1 2-80,1 2 0,0 2 0,2 2 0,0 1 4,4 2 1,1 0 0,1 0 0,2-1-135,5-2 1,1 0-1,1-1 1,2 0 47,4 3 1,1-1-1,2-6 1,2 0-158,1-1 0,4-1 1,2-3-1,2-2-63,4 0 0,2-1 0,2 0 0,2 1-132,4 1 0,3 0 1,3-3-1,2-2 419,5 1 0,2-1 0,1-1 0,1-1 0,4 1 0,1 0 0,1-2 0</inkml:trace>
  <inkml:trace contextRef="#ctx0" brushRef="#br0" timeOffset="1">2635 14544 8288,'-36'-15'62,"2"-4"0,-2-3 1118,5-6-707,5 4 1,2 1-261,8 5 76,1 3-194,14 6 0,2 2-258,8 3 0,5 1-491,8 3 0,3 1 372,6 2 1,6-1 195,7 1 0,5-1-211,-22-1 1,-1 1 0,2-2 0,0 1 233,1 0 0,1 1 0,4-1 0,0-1 1,3 0 0,1 0 1,4 0-1,1-1 0,0-1 0,1 1 0,3 0 0,1 0-322,1-2 0,1 0 1,2 0-1,0-1 382,-16 1 0,-1 0 0,0 0 0,0 0 1,0-1-1,1 1-296,15-4 1,0 1-1,-16 3 1,0-1-1,0 1 289,1-1 0,-1 0 0,0 0 0,2 0 0,0 0 0,0 1 48,-2 0 0,0 0 1,0 0-1,1 0 0,1 0 1,-1 0-30,15-2 0,0 0 0,-15 2 1,-1 0-1,1 1 37,1 0 0,0 0 0,1 0 0,0-1 0,1 0 1,0 0 0,0 1 0,-1 0 0,0 0 0,1 1 0,1-1 0,-2 1-20,-1 0 1,-1 0-1,0 0 1,2 0-1,0-1 1,0 1 2,0 0 1,0 0-1,0 0 1,2-1 0,1 0-1,-2 0-26,0 0 0,-1 1 0,0 0 0,2 0 1,1 0-1,-2-1-3,-1 1 0,-1 0 1,0 0-1,2 1 1,1 0-1,-1-1 10,0 0 0,0 0 0,1 0 0,0 0 0,1 1 0,0-1-5,-1 0 0,1 0 1,-1 0-1,1 0 1,0 1-1,0 0-243,-1-1 1,-1 0-1,0 0 1,2 0 0,0 1-1,0 0 240,0 0 0,1 0 0,-1 0 0,4 0 0,-1 0 1,1 0-20,-2 0 0,1 0 1,-1 0-1,1 0 1,1 0-1,-1 0 19,-2 0 0,0 0 0,1 0 1,0 1-1,0 0 0,0 0-14,3 0 1,1 0 0,0 0 0,-2 0 0,-1 0 0,1 0 4,2-1 0,-1 0 0,1 0 0,-1 0 0,0 0 1,0 0-145,0 0 0,0 0 0,1 0 1,1 0-1,1 0 0,-1 0 141,2 0 1,-1 0-1,1 0 1,-2 0-1,1 0 1,-1 0-98,0 0 1,1 0 0,0 0 0,-1 0-1,1 0 1,0 0 101,-1 0 1,1 0-1,-1 0 1,2 0 0,0 1-1,-1-1-3,2 1 0,0 0 1,0 0-1,-3 0 1,1-1-1,-1 1 20,1 1 0,0 1 0,-1-2 0,1 0 0,-1 0 0,0 0-17,0-1 0,-1 1 1,1 1-1,2-1 0,0 0 1,1 1 46,0-1 1,-1 0 0,1 0-1,-1 0 1,0 1 0,0-1-10,1 0 1,-1 0 0,1 0 0,0 0 0,-1-1 0,1 0 16,2 1 0,-1 0 0,1 0 0,-12 0 0,-1-1 0,1 0 0,0 0-38,0 0 0,0 0 0,0 0 1,0 0-1,0 1 0,0 0 0,-1 0 1,1-1-1,-1 1 1,0 0 0,1 0 0,-1-1 0,1 1 0,-1 0-1,1 0 1,0 0-12,-1-1 0,0 0 1,0-1-1,1 2 1,0-1-1,1 1 1,0 0-1,0 0 14,-1-1 1,2 1 0,-2 0-1,1 0 1,-2 0 0,0 0 0,0 0-1,0 0-40,1 0 1,-1 0 0,1-1-1,-1 1 1,0 0 0,0-1-1,0 0 1,0 1 32,0 0 1,1 1-1,-1 0 1,1-1-1,-1 1 1,1-1 0,-1 1-1,1 0-27,-1 0 0,1 0 0,-1 1 0,0-1 0,12 1 0,0 0 0,0-1 11,-1 0 1,1 0 0,0 0 0,-2 1 0,1 0 0,-1 1-4,-1-1 1,1 0 0,0 0-1,0 0 1,0 0 0,1 0 5,1 1 0,0 0 0,-1 1 0,-2-2 0,0 1 0,0 0-1,1 0 0,-1 0 0,1 0 0,-1 0 0,0-1 0,1 1 1,-1 0 0,1 0 1,0 0-1,0 1 0,0 0 1,0 0 0,2 0 0,0 0 0,-1 0 1,-3 0-1,0 0 0,0 0-34,-1 0 1,1 0-1,0 0 1,-2-1-1,0 0 1,0 1 31,1 0 1,-1 0 0,1 0-1,-1 0 1,1 0 0,-1 1-104,1 0 0,0 0 0,-1 0 0,-1 0 0,-1 1 0,0-1 96,-1 0 1,1 1-1,-1-1 1,-1-1-1,1 0 1,-1 0-5,1 0 1,-1 0 0,0 1 0,1-1 0,-1 0 0,0 0 3,-1 1 1,1 1-1,-1-1 1,-2-1-1,0 0 1,0-1-9,-1 0 1,0 0-1,1 1 1,-2-1 0,0 1-1,0-1 93,-1 0 0,-1 0 0,0 0 0,16 4 0,0 0-98,-4-1 1,-1-2-1,0 0 1,-1 0 12,-4-2 1,-1 0 0,-1-2 0,1 0-11,-1 1 1,-1-1 0,-2 0 0,-1-1 292,-3 0 1,1 0-1,-1 0 1,1-1-262,-2 0 0,0-1 0,-1 0 0,0-1 3,0-1 0,-1-1 0,-2-2 0,0 0 718,19-8 0,-2-3-682,-13-1 1,-1-3-48,-5-3 0,4-6 11,-5-3 1,4-3-141,-6 0 0,3-5 528,-3-5 0,-11 22 1,-1-1-515,0-1 1,-1-1 0,0-3 0,0 1 98,-2-3 0,1 0 0,1 1 0,-1-1-113,-2-1 0,0 0 1,0-1-1,1 1 106,-2-1 1,-1 1 0,-1 2 0,0-1 45,0 2 0,0 0 0,0 2 0,-1 1 227,1 0 0,1 0 0,-1 1 0,1-1-98,-1-21 0,0-1 174,-3 4 1,1 0-99,2 3 1,-2 1 68,2 5 1,-3 4 39,-3 2 1,2 5-97,-2 1 1,-1 1 139,1 0 0,-1 1-469,1 4 0,2 4 432,-3-1 1,0 5-526,1-2 263,-4 3-222,2 1 1,-8 0-118,1 3 1,-5 1-10,2 2 1,-7 2 117,-3-2 1,-6 2 58,-3 1 0,-6 0 4,-4 0 1,-5 0-195,-4 0 1,25 1 0,0 1 230,-1-1 0,-1 1 0,0 0 1,-1-1 71,-1-1 1,-1 0 0,-2 0 0,0 0-34,-3 0 1,1 0 0,1-1 0,1-1-246,-2 1 0,-1-1 0,1-1 0,-1 0 271,-1 1 0,0 1 0,-2-3 1,-1 0-17,0 1 1,1 0 0,-1-1 0,0 0-7,-2-1 0,1 1 1,0 0-1,0 1-296,0 0 0,-1 0 1,-1 0-1,-1 0 260,-3-2 1,-1 1-1,2-1 1,1 0-293,-3 1 1,0-1-1,1 0 1,-1 1 299,0-1 1,1 0 0,13 2-1,1 0 1,-1 0 19,-1 0 1,0 0-1,-1 0 1,2-1-1,0 0 1,0-1 1,-1 1 0,-1 0 0,1 0 0,0 0 0,1-1 0,-1 1 9,0 1 1,0 0-1,0 0 1,-2 0-1,-1 0 1,1 0 1,-3 0 1,1 0 0,-1 0 0,3 0-1,0 0 1,0 0-126,-2 1 0,1 0 0,0 0 1,1-1-1,1 0 0,0 1 137,0 0 1,1 0 0,0 0-1,0-1 1,1 0 0,-1-1 69,0 0 1,-1 0-1,2 0 1,-15-1 0,0 0-104,0-2 1,0 1-1,0 1 1,0 1 20,0 1 0,0 0 0,15 0 0,1 0 0,-2 0 18,-1 1 1,0 0 0,0 0 0,1 0 0,0 1 0,1-1-39,-1 0 0,-1 0 1,1 0-1,0 1 0,0 0 1,0 1 15,-1-1 1,0 0 0,0 0 0,-1-1-1,-1 1 1,1-1-7,-3 1 0,1 0 0,0 0 1,2 0-1,1 0 0,0-1 9,-1 1 0,1 0 1,0 0-1,0 1 1,-1-1-1,1 1-14,-1-1 0,-1 0 0,1 0 0,0 0 0,0 1 0,-1-1 14,0 0 0,-1 0 0,1 0 0,2 0 0,0 1 0,-1 0-2,0-1 0,0 0 0,-1 0 1,1 0-1,0 1 0,-1 0-1,1 0 1,0 0-1,-1 0 1,0 0-1,0 0 1,-1 0-11,0 0 1,0 0-1,-1 0 1,2 0-1,1 0 1,-1 0-73,0 0 1,0 0 0,-1 0-1,2 0 1,-1 0 0,0 0 77,0-1 1,0 1 0,-1 1-1,0-1 1,-1 2 0,0-1-3,0 0 1,-1 0 0,1 0 0,0 0 0,0 1 0,1-1 11,-1 0 0,1 0 0,-1 0 0,1 0 0,0-1 0,0 1-1,0 1 1,0 0-1,-1 0 1,0-1-1,-1 0 1,0-1 8,0 1 1,-1 0 0,1 0-1,-1 1 1,1 0 0,0 0-16,2 0 1,-1 0 0,1 0 0,0 0 0,0-1 0,0 1 7,-1 0 1,-1 0 0,1 0-1,0-1 1,0 0 0,0 0-3,-1 1 0,1 1 0,-1-1 0,1-1 0,0-1 0,0 2-12,1 0 1,-1 0-1,1 0 1,-1 0-1,1-1 1,-1 1 5,0 0 0,-1 0 0,1 0 0,-3 1 0,0-1 1,1 0-4,2 0 1,-1-2 0,1 2 0,-3 0 0,1 0 0,-1 0 0,4-1 0,0 0 0,-1 0 0,0 1 0,-1 0 0,1 0 2,0-1 1,-1 0-1,1 0 1,-3 1-1,0 0 1,0 0-10,2 0 1,-1-2 0,1 2 0,-1 0-1,-1 0 1,1 1 7,2-1 0,0 0 0,-1 0 1,0 0-1,0-1 0,-1 1-1,-1 0 1,-1 0 0,0 0 0,-1 0 0,-2-2 0,2 1 0,0 1 0,0 0 0,1 1 1,-1-1-1,-1 0 0,1 0-71,1 1 1,1 0 0,0 0-1,-1-1 1,1 0 0,-1 0 68,-1 1 1,-1-1-1,0 0 1,1-1 0,-1 1-1,0 0 0,2 0 0,-1 0 0,1 0 0,0 0 0,0 1 0,0-1-3,2 0 0,1-2 1,0 1-1,-1 0 0,1 1 1,-1-2 1,1 1 0,0-1 0,-1-1 0,0 1 0,0 0 0,1 0-1,0 0 0,1 0 1,0 0-1,-1 0 1,0 0-1,1 0 2,3 0 0,0 0 1,-1 0-1,0 0 1,0 0-1,0 0-15,0 0 0,0 0 0,-1 0 0,1 0 0,0 0 0,0 0 13,1 0 0,0 0 1,-1 0-1,1 0 0,0 0 1,0 0-64,1 0 1,0 0-1,0 0 1,-1 0-1,0 0 1,0 0 18,-2 0 0,1 0 0,0 0 0,0 0 0,0 0 0,0 0-18,0 0 0,1 0 1,0 0-1,0 1 0,0 1 1,0 0 53,0 0 0,1 0 0,0 0 0,0 0 0,0-1 0,0 1-8,-1 0 0,0 0 1,-1 0-1,2 0 0,-1 0 1,0-1 49,1 1 1,0 0 0,0 1 0,0-1 0,1 1 0,1 0-38,-16 0 1,1 0-1,0 0 1,0-1 123,0 1 1,0 0 0,-1 0 0,0 0-61,2 0 1,1 0 0,1 0 0,1-1 11,5 0 0,0-1 1,-2 0-1,1-1-7,-1 2 0,1-1 0,0 0 0,1-1 184,3 0 1,1 0 0,2 0 0,1 0-202,4 0 0,0 0 1,0 0-1,0 0 295,-2 0 1,1 0 0,3 0 0,1 0-292,-25 0 0,5 0 672,1 0 1,5-3-726,1 0 0,4 0 63,3 3 0,3 0 598,6 0 0,2 0-660,5 0 1,3 0 478,3 0 1,3 1-502,2 2 0,2 2 216,2 5 1,2 4-336,-2 5 0,2 3 213,1 6 1,0 5 58,0 5 0,0 0-159,0 5 1,4 1-135,2 2 0,2 6 167,-3-24 0,0 0 1,-1-2-1,1 1 7,0 1 1,-1 0 0,1-2 0,0 0 17,-1 1 0,1-1 0,0 2 0,-1-1 5,1-1 1,0 1 0,-1 0 0,0 0-61,-1-1 0,0 0 0,4 25 49,-4-4 0,1 0-209,-4 3 0,3-6 54,0 3 0,3-3-614,-3 3 751,4 4 0,-3-3 0,0-22 0,-1 1 0,-1 0 0,1 0 0,0 0 0,1 1 0,1 0 0,0-1 0</inkml:trace>
</inkml:ink>
</file>

<file path=ppt/media/image10.png>
</file>

<file path=ppt/media/image10.tiff>
</file>

<file path=ppt/media/image11.png>
</file>

<file path=ppt/media/image11.tiff>
</file>

<file path=ppt/media/image12.png>
</file>

<file path=ppt/media/image12.tiff>
</file>

<file path=ppt/media/image14.tiff>
</file>

<file path=ppt/media/image16.png>
</file>

<file path=ppt/media/image17.png>
</file>

<file path=ppt/media/image19.png>
</file>

<file path=ppt/media/image20.png>
</file>

<file path=ppt/media/image21.tiff>
</file>

<file path=ppt/media/image23.png>
</file>

<file path=ppt/media/image24.png>
</file>

<file path=ppt/media/image29.png>
</file>

<file path=ppt/media/image3.png>
</file>

<file path=ppt/media/image32.png>
</file>

<file path=ppt/media/image33.png>
</file>

<file path=ppt/media/image35.png>
</file>

<file path=ppt/media/image5.png>
</file>

<file path=ppt/media/image7.png>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03D453B-E3B3-2C4F-9F11-BC3EE983F9EF}" type="datetimeFigureOut">
              <a:rPr lang="en-US" smtClean="0"/>
              <a:t>10/13/20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18F8F0F-8BAE-B04B-8BD1-4A8AFADEA29F}" type="slidenum">
              <a:rPr lang="en-US" smtClean="0"/>
              <a:t>‹#›</a:t>
            </a:fld>
            <a:endParaRPr lang="en-US"/>
          </a:p>
        </p:txBody>
      </p:sp>
    </p:spTree>
    <p:extLst>
      <p:ext uri="{BB962C8B-B14F-4D97-AF65-F5344CB8AC3E}">
        <p14:creationId xmlns:p14="http://schemas.microsoft.com/office/powerpoint/2010/main" val="383913658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P(D_1\</a:t>
            </a:r>
            <a:r>
              <a:rPr lang="en-US" sz="1200" kern="1200" dirty="0" err="1">
                <a:solidFill>
                  <a:schemeClr val="tx1"/>
                </a:solidFill>
                <a:latin typeface="+mn-lt"/>
                <a:ea typeface="+mn-ea"/>
                <a:cs typeface="+mn-cs"/>
              </a:rPr>
              <a:t>ldots</a:t>
            </a:r>
            <a:r>
              <a:rPr lang="en-US" sz="1200" kern="1200" dirty="0">
                <a:solidFill>
                  <a:schemeClr val="tx1"/>
                </a:solidFill>
                <a:latin typeface="+mn-lt"/>
                <a:ea typeface="+mn-ea"/>
                <a:cs typeface="+mn-cs"/>
              </a:rPr>
              <a:t>, </a:t>
            </a:r>
            <a:r>
              <a:rPr lang="en-US" sz="1200" kern="1200" dirty="0" err="1">
                <a:solidFill>
                  <a:schemeClr val="tx1"/>
                </a:solidFill>
                <a:latin typeface="+mn-lt"/>
                <a:ea typeface="+mn-ea"/>
                <a:cs typeface="+mn-cs"/>
              </a:rPr>
              <a:t>D_m</a:t>
            </a:r>
            <a:r>
              <a:rPr lang="en-US" sz="1200" kern="1200" dirty="0">
                <a:solidFill>
                  <a:schemeClr val="tx1"/>
                </a:solidFill>
                <a:latin typeface="+mn-lt"/>
                <a:ea typeface="+mn-ea"/>
                <a:cs typeface="+mn-cs"/>
              </a:rPr>
              <a:t>) = \sum_{</a:t>
            </a:r>
            <a:r>
              <a:rPr lang="en-US" sz="1200" kern="1200" dirty="0" err="1">
                <a:solidFill>
                  <a:schemeClr val="tx1"/>
                </a:solidFill>
                <a:latin typeface="+mn-lt"/>
                <a:ea typeface="+mn-ea"/>
                <a:cs typeface="+mn-cs"/>
              </a:rPr>
              <a:t>i</a:t>
            </a:r>
            <a:r>
              <a:rPr lang="en-US" sz="1200" kern="1200" dirty="0">
                <a:solidFill>
                  <a:schemeClr val="tx1"/>
                </a:solidFill>
                <a:latin typeface="+mn-lt"/>
                <a:ea typeface="+mn-ea"/>
                <a:cs typeface="+mn-cs"/>
              </a:rPr>
              <a:t>=1}^k \Big(\prod_{j=1}^m P(</a:t>
            </a:r>
            <a:r>
              <a:rPr lang="en-US" sz="1200" kern="1200" dirty="0" err="1">
                <a:solidFill>
                  <a:schemeClr val="tx1"/>
                </a:solidFill>
                <a:latin typeface="+mn-lt"/>
                <a:ea typeface="+mn-ea"/>
                <a:cs typeface="+mn-cs"/>
              </a:rPr>
              <a:t>D_j</a:t>
            </a:r>
            <a:r>
              <a:rPr lang="en-US" sz="1200" kern="1200" dirty="0">
                <a:solidFill>
                  <a:schemeClr val="tx1"/>
                </a:solidFill>
                <a:latin typeface="+mn-lt"/>
                <a:ea typeface="+mn-ea"/>
                <a:cs typeface="+mn-cs"/>
              </a:rPr>
              <a:t>\mid </a:t>
            </a:r>
            <a:r>
              <a:rPr lang="en-US" sz="1200" kern="1200" dirty="0" err="1">
                <a:solidFill>
                  <a:schemeClr val="tx1"/>
                </a:solidFill>
                <a:latin typeface="+mn-lt"/>
                <a:ea typeface="+mn-ea"/>
                <a:cs typeface="+mn-cs"/>
              </a:rPr>
              <a:t>H_i</a:t>
            </a:r>
            <a:r>
              <a:rPr lang="en-US" sz="1200" kern="1200" dirty="0">
                <a:solidFill>
                  <a:schemeClr val="tx1"/>
                </a:solidFill>
                <a:latin typeface="+mn-lt"/>
                <a:ea typeface="+mn-ea"/>
                <a:cs typeface="+mn-cs"/>
              </a:rPr>
              <a:t>)\Big)P(</a:t>
            </a:r>
            <a:r>
              <a:rPr lang="en-US" sz="1200" kern="1200" dirty="0" err="1">
                <a:solidFill>
                  <a:schemeClr val="tx1"/>
                </a:solidFill>
                <a:latin typeface="+mn-lt"/>
                <a:ea typeface="+mn-ea"/>
                <a:cs typeface="+mn-cs"/>
              </a:rPr>
              <a:t>H_i</a:t>
            </a:r>
            <a:r>
              <a:rPr lang="en-US" sz="1200" kern="1200" dirty="0">
                <a:solidFill>
                  <a:schemeClr val="tx1"/>
                </a:solidFill>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818F8F0F-8BAE-B04B-8BD1-4A8AFADEA29F}" type="slidenum">
              <a:rPr lang="en-US" smtClean="0"/>
              <a:t>18</a:t>
            </a:fld>
            <a:endParaRPr lang="en-US"/>
          </a:p>
        </p:txBody>
      </p:sp>
    </p:spTree>
    <p:extLst>
      <p:ext uri="{BB962C8B-B14F-4D97-AF65-F5344CB8AC3E}">
        <p14:creationId xmlns:p14="http://schemas.microsoft.com/office/powerpoint/2010/main" val="3659499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97844BE-8CA6-4B4C-A666-F50AF2CDB16E}"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C8703E-CC57-E94B-B957-BDEF69CBCD01}" type="slidenum">
              <a:rPr lang="en-US" smtClean="0"/>
              <a:t>‹#›</a:t>
            </a:fld>
            <a:endParaRPr lang="en-US"/>
          </a:p>
        </p:txBody>
      </p:sp>
    </p:spTree>
    <p:extLst>
      <p:ext uri="{BB962C8B-B14F-4D97-AF65-F5344CB8AC3E}">
        <p14:creationId xmlns:p14="http://schemas.microsoft.com/office/powerpoint/2010/main" val="378229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97844BE-8CA6-4B4C-A666-F50AF2CDB16E}"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C8703E-CC57-E94B-B957-BDEF69CBCD01}" type="slidenum">
              <a:rPr lang="en-US" smtClean="0"/>
              <a:t>‹#›</a:t>
            </a:fld>
            <a:endParaRPr lang="en-US"/>
          </a:p>
        </p:txBody>
      </p:sp>
    </p:spTree>
    <p:extLst>
      <p:ext uri="{BB962C8B-B14F-4D97-AF65-F5344CB8AC3E}">
        <p14:creationId xmlns:p14="http://schemas.microsoft.com/office/powerpoint/2010/main" val="14686457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97844BE-8CA6-4B4C-A666-F50AF2CDB16E}"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C8703E-CC57-E94B-B957-BDEF69CBCD01}" type="slidenum">
              <a:rPr lang="en-US" smtClean="0"/>
              <a:t>‹#›</a:t>
            </a:fld>
            <a:endParaRPr lang="en-US"/>
          </a:p>
        </p:txBody>
      </p:sp>
    </p:spTree>
    <p:extLst>
      <p:ext uri="{BB962C8B-B14F-4D97-AF65-F5344CB8AC3E}">
        <p14:creationId xmlns:p14="http://schemas.microsoft.com/office/powerpoint/2010/main" val="3395788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97844BE-8CA6-4B4C-A666-F50AF2CDB16E}"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C8703E-CC57-E94B-B957-BDEF69CBCD01}" type="slidenum">
              <a:rPr lang="en-US" smtClean="0"/>
              <a:t>‹#›</a:t>
            </a:fld>
            <a:endParaRPr lang="en-US"/>
          </a:p>
        </p:txBody>
      </p:sp>
    </p:spTree>
    <p:extLst>
      <p:ext uri="{BB962C8B-B14F-4D97-AF65-F5344CB8AC3E}">
        <p14:creationId xmlns:p14="http://schemas.microsoft.com/office/powerpoint/2010/main" val="1442527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97844BE-8CA6-4B4C-A666-F50AF2CDB16E}" type="datetimeFigureOut">
              <a:rPr lang="en-US" smtClean="0"/>
              <a:t>10/13/20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8C8703E-CC57-E94B-B957-BDEF69CBCD01}" type="slidenum">
              <a:rPr lang="en-US" smtClean="0"/>
              <a:t>‹#›</a:t>
            </a:fld>
            <a:endParaRPr lang="en-US"/>
          </a:p>
        </p:txBody>
      </p:sp>
    </p:spTree>
    <p:extLst>
      <p:ext uri="{BB962C8B-B14F-4D97-AF65-F5344CB8AC3E}">
        <p14:creationId xmlns:p14="http://schemas.microsoft.com/office/powerpoint/2010/main" val="2772651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97844BE-8CA6-4B4C-A666-F50AF2CDB16E}" type="datetimeFigureOut">
              <a:rPr lang="en-US" smtClean="0"/>
              <a:t>10/13/20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C8703E-CC57-E94B-B957-BDEF69CBCD01}" type="slidenum">
              <a:rPr lang="en-US" smtClean="0"/>
              <a:t>‹#›</a:t>
            </a:fld>
            <a:endParaRPr lang="en-US"/>
          </a:p>
        </p:txBody>
      </p:sp>
    </p:spTree>
    <p:extLst>
      <p:ext uri="{BB962C8B-B14F-4D97-AF65-F5344CB8AC3E}">
        <p14:creationId xmlns:p14="http://schemas.microsoft.com/office/powerpoint/2010/main" val="30437942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97844BE-8CA6-4B4C-A666-F50AF2CDB16E}" type="datetimeFigureOut">
              <a:rPr lang="en-US" smtClean="0"/>
              <a:t>10/13/20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8C8703E-CC57-E94B-B957-BDEF69CBCD01}" type="slidenum">
              <a:rPr lang="en-US" smtClean="0"/>
              <a:t>‹#›</a:t>
            </a:fld>
            <a:endParaRPr lang="en-US"/>
          </a:p>
        </p:txBody>
      </p:sp>
    </p:spTree>
    <p:extLst>
      <p:ext uri="{BB962C8B-B14F-4D97-AF65-F5344CB8AC3E}">
        <p14:creationId xmlns:p14="http://schemas.microsoft.com/office/powerpoint/2010/main" val="33287527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97844BE-8CA6-4B4C-A666-F50AF2CDB16E}" type="datetimeFigureOut">
              <a:rPr lang="en-US" smtClean="0"/>
              <a:t>10/13/20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8C8703E-CC57-E94B-B957-BDEF69CBCD01}" type="slidenum">
              <a:rPr lang="en-US" smtClean="0"/>
              <a:t>‹#›</a:t>
            </a:fld>
            <a:endParaRPr lang="en-US"/>
          </a:p>
        </p:txBody>
      </p:sp>
    </p:spTree>
    <p:extLst>
      <p:ext uri="{BB962C8B-B14F-4D97-AF65-F5344CB8AC3E}">
        <p14:creationId xmlns:p14="http://schemas.microsoft.com/office/powerpoint/2010/main" val="19554558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7844BE-8CA6-4B4C-A666-F50AF2CDB16E}" type="datetimeFigureOut">
              <a:rPr lang="en-US" smtClean="0"/>
              <a:t>10/13/20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8C8703E-CC57-E94B-B957-BDEF69CBCD01}" type="slidenum">
              <a:rPr lang="en-US" smtClean="0"/>
              <a:t>‹#›</a:t>
            </a:fld>
            <a:endParaRPr lang="en-US"/>
          </a:p>
        </p:txBody>
      </p:sp>
    </p:spTree>
    <p:extLst>
      <p:ext uri="{BB962C8B-B14F-4D97-AF65-F5344CB8AC3E}">
        <p14:creationId xmlns:p14="http://schemas.microsoft.com/office/powerpoint/2010/main" val="22696395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7844BE-8CA6-4B4C-A666-F50AF2CDB16E}" type="datetimeFigureOut">
              <a:rPr lang="en-US" smtClean="0"/>
              <a:t>10/13/20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C8703E-CC57-E94B-B957-BDEF69CBCD01}" type="slidenum">
              <a:rPr lang="en-US" smtClean="0"/>
              <a:t>‹#›</a:t>
            </a:fld>
            <a:endParaRPr lang="en-US"/>
          </a:p>
        </p:txBody>
      </p:sp>
    </p:spTree>
    <p:extLst>
      <p:ext uri="{BB962C8B-B14F-4D97-AF65-F5344CB8AC3E}">
        <p14:creationId xmlns:p14="http://schemas.microsoft.com/office/powerpoint/2010/main" val="3159286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7844BE-8CA6-4B4C-A666-F50AF2CDB16E}" type="datetimeFigureOut">
              <a:rPr lang="en-US" smtClean="0"/>
              <a:t>10/13/20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8C8703E-CC57-E94B-B957-BDEF69CBCD01}" type="slidenum">
              <a:rPr lang="en-US" smtClean="0"/>
              <a:t>‹#›</a:t>
            </a:fld>
            <a:endParaRPr lang="en-US"/>
          </a:p>
        </p:txBody>
      </p:sp>
    </p:spTree>
    <p:extLst>
      <p:ext uri="{BB962C8B-B14F-4D97-AF65-F5344CB8AC3E}">
        <p14:creationId xmlns:p14="http://schemas.microsoft.com/office/powerpoint/2010/main" val="3763108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7844BE-8CA6-4B4C-A666-F50AF2CDB16E}" type="datetimeFigureOut">
              <a:rPr lang="en-US" smtClean="0"/>
              <a:t>10/13/20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C8703E-CC57-E94B-B957-BDEF69CBCD01}" type="slidenum">
              <a:rPr lang="en-US" smtClean="0"/>
              <a:t>‹#›</a:t>
            </a:fld>
            <a:endParaRPr lang="en-US"/>
          </a:p>
        </p:txBody>
      </p:sp>
    </p:spTree>
    <p:extLst>
      <p:ext uri="{BB962C8B-B14F-4D97-AF65-F5344CB8AC3E}">
        <p14:creationId xmlns:p14="http://schemas.microsoft.com/office/powerpoint/2010/main" val="36698981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3.emf"/><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customXml" Target="../ink/ink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customXml" Target="../ink/ink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image" Target="../media/image15.emf"/><Relationship Id="rId7" Type="http://schemas.openxmlformats.org/officeDocument/2006/relationships/customXml" Target="../ink/ink10.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customXml" Target="../ink/ink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customXml" Target="../ink/ink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customXml" Target="../ink/ink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1.em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customXml" Target="../ink/ink2.xml"/><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customXml" Target="../ink/ink3.xml"/><Relationship Id="rId4" Type="http://schemas.openxmlformats.org/officeDocument/2006/relationships/image" Target="../media/image6.emf"/></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ustomXml" Target="../ink/ink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customXml" Target="../ink/ink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tiff"/><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customXml" Target="../ink/ink6.xml"/><Relationship Id="rId4" Type="http://schemas.openxmlformats.org/officeDocument/2006/relationships/image" Target="../media/image9.emf"/></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7.tiff"/><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customXml" Target="../ink/ink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More Statistical Inference</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4040694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65399"/>
          </a:xfrm>
        </p:spPr>
        <p:txBody>
          <a:bodyPr>
            <a:normAutofit fontScale="90000"/>
          </a:bodyPr>
          <a:lstStyle/>
          <a:p>
            <a:r>
              <a:rPr lang="en-US" dirty="0"/>
              <a:t>Probability </a:t>
            </a:r>
            <a:r>
              <a:rPr lang="en-US" dirty="0" err="1"/>
              <a:t>vs</a:t>
            </a:r>
            <a:r>
              <a:rPr lang="en-US" dirty="0"/>
              <a:t> hypothesis</a:t>
            </a:r>
          </a:p>
        </p:txBody>
      </p:sp>
      <p:sp>
        <p:nvSpPr>
          <p:cNvPr id="3" name="Content Placeholder 2"/>
          <p:cNvSpPr>
            <a:spLocks noGrp="1"/>
          </p:cNvSpPr>
          <p:nvPr>
            <p:ph idx="1"/>
          </p:nvPr>
        </p:nvSpPr>
        <p:spPr>
          <a:xfrm>
            <a:off x="457200" y="940038"/>
            <a:ext cx="8229600" cy="640934"/>
          </a:xfrm>
        </p:spPr>
        <p:txBody>
          <a:bodyPr/>
          <a:lstStyle/>
          <a:p>
            <a:r>
              <a:rPr lang="en-US" dirty="0"/>
              <a:t>In the robot problem, what is P(R3 | C)?</a:t>
            </a:r>
          </a:p>
        </p:txBody>
      </p:sp>
      <p:pic>
        <p:nvPicPr>
          <p:cNvPr id="11" name="Picture 10"/>
          <p:cNvPicPr>
            <a:picLocks noChangeAspect="1"/>
          </p:cNvPicPr>
          <p:nvPr/>
        </p:nvPicPr>
        <p:blipFill>
          <a:blip r:embed="rId2"/>
          <a:stretch>
            <a:fillRect/>
          </a:stretch>
        </p:blipFill>
        <p:spPr>
          <a:xfrm>
            <a:off x="1709158" y="1580972"/>
            <a:ext cx="5264210" cy="1113161"/>
          </a:xfrm>
          <a:prstGeom prst="rect">
            <a:avLst/>
          </a:prstGeom>
        </p:spPr>
      </p:pic>
      <p:pic>
        <p:nvPicPr>
          <p:cNvPr id="12" name="Picture 11"/>
          <p:cNvPicPr>
            <a:picLocks noChangeAspect="1"/>
          </p:cNvPicPr>
          <p:nvPr/>
        </p:nvPicPr>
        <p:blipFill>
          <a:blip r:embed="rId3"/>
          <a:stretch>
            <a:fillRect/>
          </a:stretch>
        </p:blipFill>
        <p:spPr>
          <a:xfrm>
            <a:off x="1709158" y="2879103"/>
            <a:ext cx="5127477" cy="1169706"/>
          </a:xfrm>
          <a:prstGeom prst="rect">
            <a:avLst/>
          </a:prstGeom>
        </p:spPr>
      </p:pic>
      <p:pic>
        <p:nvPicPr>
          <p:cNvPr id="13" name="Picture 12"/>
          <p:cNvPicPr>
            <a:picLocks noChangeAspect="1"/>
          </p:cNvPicPr>
          <p:nvPr/>
        </p:nvPicPr>
        <p:blipFill>
          <a:blip r:embed="rId4"/>
          <a:stretch>
            <a:fillRect/>
          </a:stretch>
        </p:blipFill>
        <p:spPr>
          <a:xfrm>
            <a:off x="1709158" y="4401261"/>
            <a:ext cx="6041878" cy="1157630"/>
          </a:xfrm>
          <a:prstGeom prst="rect">
            <a:avLst/>
          </a:prstGeom>
        </p:spPr>
      </p:pic>
      <p:sp>
        <p:nvSpPr>
          <p:cNvPr id="14" name="TextBox 13"/>
          <p:cNvSpPr txBox="1"/>
          <p:nvPr/>
        </p:nvSpPr>
        <p:spPr>
          <a:xfrm>
            <a:off x="457200" y="5911343"/>
            <a:ext cx="8447518" cy="461665"/>
          </a:xfrm>
          <a:prstGeom prst="rect">
            <a:avLst/>
          </a:prstGeom>
          <a:noFill/>
        </p:spPr>
        <p:txBody>
          <a:bodyPr wrap="square" rtlCol="0">
            <a:spAutoFit/>
          </a:bodyPr>
          <a:lstStyle/>
          <a:p>
            <a:r>
              <a:rPr lang="en-US" sz="2400" dirty="0"/>
              <a:t>= (7/9 * 2/10) / (7/9 * 2/10 + 3/7 * 4/10 + 1/2 * 4/10) =~ 0.2952</a:t>
            </a:r>
          </a:p>
        </p:txBody>
      </p:sp>
    </p:spTree>
    <p:extLst>
      <p:ext uri="{BB962C8B-B14F-4D97-AF65-F5344CB8AC3E}">
        <p14:creationId xmlns:p14="http://schemas.microsoft.com/office/powerpoint/2010/main" val="2426086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Posterior probability</a:t>
            </a:r>
          </a:p>
        </p:txBody>
      </p:sp>
      <p:sp>
        <p:nvSpPr>
          <p:cNvPr id="3" name="Content Placeholder 2"/>
          <p:cNvSpPr>
            <a:spLocks noGrp="1"/>
          </p:cNvSpPr>
          <p:nvPr>
            <p:ph idx="1"/>
          </p:nvPr>
        </p:nvSpPr>
        <p:spPr/>
        <p:txBody>
          <a:bodyPr/>
          <a:lstStyle/>
          <a:p>
            <a:r>
              <a:rPr lang="en-US" dirty="0"/>
              <a:t>If you need the actual posterior probability:</a:t>
            </a:r>
          </a:p>
          <a:p>
            <a:endParaRPr lang="en-US" dirty="0"/>
          </a:p>
          <a:p>
            <a:endParaRPr lang="en-US" dirty="0"/>
          </a:p>
          <a:p>
            <a:endParaRPr lang="en-US" dirty="0"/>
          </a:p>
          <a:p>
            <a:endParaRPr lang="en-US" dirty="0"/>
          </a:p>
        </p:txBody>
      </p:sp>
      <p:pic>
        <p:nvPicPr>
          <p:cNvPr id="4" name="Picture 3" descr="latex-image-1.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408456" y="2213089"/>
            <a:ext cx="5918200" cy="1092200"/>
          </a:xfrm>
          <a:prstGeom prst="rect">
            <a:avLst/>
          </a:prstGeom>
        </p:spPr>
      </p:pic>
      <p:pic>
        <p:nvPicPr>
          <p:cNvPr id="8" name="Picture 7"/>
          <p:cNvPicPr>
            <a:picLocks noChangeAspect="1"/>
          </p:cNvPicPr>
          <p:nvPr/>
        </p:nvPicPr>
        <p:blipFill>
          <a:blip r:embed="rId3"/>
          <a:stretch>
            <a:fillRect/>
          </a:stretch>
        </p:blipFill>
        <p:spPr>
          <a:xfrm>
            <a:off x="3554756" y="3567409"/>
            <a:ext cx="3822984" cy="1197095"/>
          </a:xfrm>
          <a:prstGeom prst="rect">
            <a:avLst/>
          </a:prstGeom>
        </p:spPr>
      </p:pic>
      <p:pic>
        <p:nvPicPr>
          <p:cNvPr id="10" name="Picture 9"/>
          <p:cNvPicPr>
            <a:picLocks noChangeAspect="1"/>
          </p:cNvPicPr>
          <p:nvPr/>
        </p:nvPicPr>
        <p:blipFill>
          <a:blip r:embed="rId4"/>
          <a:stretch>
            <a:fillRect/>
          </a:stretch>
        </p:blipFill>
        <p:spPr>
          <a:xfrm>
            <a:off x="3554756" y="5138594"/>
            <a:ext cx="4230462" cy="1083837"/>
          </a:xfrm>
          <a:prstGeom prst="rect">
            <a:avLst/>
          </a:prstGeom>
        </p:spPr>
      </p:pic>
    </p:spTree>
    <p:extLst>
      <p:ext uri="{BB962C8B-B14F-4D97-AF65-F5344CB8AC3E}">
        <p14:creationId xmlns:p14="http://schemas.microsoft.com/office/powerpoint/2010/main" val="2240140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240" y="166198"/>
            <a:ext cx="5821680" cy="5614525"/>
          </a:xfrm>
        </p:spPr>
        <p:txBody>
          <a:bodyPr>
            <a:normAutofit fontScale="92500" lnSpcReduction="10000"/>
          </a:bodyPr>
          <a:lstStyle/>
          <a:p>
            <a:r>
              <a:rPr lang="en-US" dirty="0"/>
              <a:t>A patient comes to visit Dr. Gregory House because they have a cough. After insulting and belittling the patient, House consults with his team of diagnosticians, who tell him that if a patient has a cold, then there’s a 75% chance they will have a cough. But if a patient has the Ebola virus, there’s a 80% chance they will have a cough. </a:t>
            </a:r>
            <a:endParaRPr lang="en-US" dirty="0">
              <a:effectLst/>
            </a:endParaRPr>
          </a:p>
          <a:p>
            <a:r>
              <a:rPr lang="en-US" dirty="0"/>
              <a:t>What is the maximum likelihood hypothesis for the diagnosis? </a:t>
            </a:r>
            <a:endParaRPr lang="en-US" dirty="0">
              <a:effectLst/>
            </a:endParaRPr>
          </a:p>
          <a:p>
            <a:endParaRPr lang="en-US" dirty="0"/>
          </a:p>
        </p:txBody>
      </p:sp>
      <p:pic>
        <p:nvPicPr>
          <p:cNvPr id="2" name="Picture 1"/>
          <p:cNvPicPr>
            <a:picLocks noChangeAspect="1"/>
          </p:cNvPicPr>
          <p:nvPr/>
        </p:nvPicPr>
        <p:blipFill>
          <a:blip r:embed="rId2"/>
          <a:stretch>
            <a:fillRect/>
          </a:stretch>
        </p:blipFill>
        <p:spPr>
          <a:xfrm>
            <a:off x="6123612" y="292100"/>
            <a:ext cx="2751147" cy="2989580"/>
          </a:xfrm>
          <a:prstGeom prst="rect">
            <a:avLst/>
          </a:prstGeom>
        </p:spPr>
      </p:pic>
    </p:spTree>
    <p:extLst>
      <p:ext uri="{BB962C8B-B14F-4D97-AF65-F5344CB8AC3E}">
        <p14:creationId xmlns:p14="http://schemas.microsoft.com/office/powerpoint/2010/main" val="14089628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240" y="166198"/>
            <a:ext cx="5821680" cy="5614525"/>
          </a:xfrm>
        </p:spPr>
        <p:txBody>
          <a:bodyPr>
            <a:normAutofit fontScale="92500" lnSpcReduction="10000"/>
          </a:bodyPr>
          <a:lstStyle/>
          <a:p>
            <a:r>
              <a:rPr lang="en-US" dirty="0"/>
              <a:t>A patient comes to visit Dr. Gregory House because they have a cough. After insulting and belittling the patient, House consults with his team of diagnosticians, who tell him that if a patient has a cold, then there’s a 75% chance they will have a cough. But if a patient has the Ebola virus, there’s a 80% chance they will have a cough. </a:t>
            </a:r>
            <a:endParaRPr lang="en-US" dirty="0">
              <a:effectLst/>
            </a:endParaRPr>
          </a:p>
          <a:p>
            <a:r>
              <a:rPr lang="en-US" dirty="0"/>
              <a:t>What is the maximum likelihood hypothesis for the diagnosis? </a:t>
            </a:r>
            <a:endParaRPr lang="en-US" dirty="0">
              <a:effectLst/>
            </a:endParaRPr>
          </a:p>
          <a:p>
            <a:endParaRPr lang="en-US" dirty="0"/>
          </a:p>
        </p:txBody>
      </p:sp>
      <p:pic>
        <p:nvPicPr>
          <p:cNvPr id="2" name="Picture 1"/>
          <p:cNvPicPr>
            <a:picLocks noChangeAspect="1"/>
          </p:cNvPicPr>
          <p:nvPr/>
        </p:nvPicPr>
        <p:blipFill>
          <a:blip r:embed="rId2"/>
          <a:stretch>
            <a:fillRect/>
          </a:stretch>
        </p:blipFill>
        <p:spPr>
          <a:xfrm>
            <a:off x="6123612" y="292100"/>
            <a:ext cx="2751147" cy="2989580"/>
          </a:xfrm>
          <a:prstGeom prst="rect">
            <a:avLst/>
          </a:prstGeom>
        </p:spPr>
      </p:pic>
    </p:spTree>
    <p:extLst>
      <p:ext uri="{BB962C8B-B14F-4D97-AF65-F5344CB8AC3E}">
        <p14:creationId xmlns:p14="http://schemas.microsoft.com/office/powerpoint/2010/main" val="3329646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47184"/>
            <a:ext cx="8229600" cy="5778980"/>
          </a:xfrm>
        </p:spPr>
        <p:txBody>
          <a:bodyPr>
            <a:normAutofit lnSpcReduction="10000"/>
          </a:bodyPr>
          <a:lstStyle/>
          <a:p>
            <a:r>
              <a:rPr lang="en-US" dirty="0"/>
              <a:t>After concluding the patient has Ebola, House fires all his diagnosticians for their poor hypothesis testing skills and hires new ones. This new team does some background research and discovers if they are only going to consider the common cold and Ebola, then before the symptoms are even considered, there’s a 1% chance the patient has Ebola and a 99% chance they have a cold. </a:t>
            </a:r>
            <a:endParaRPr lang="en-US" dirty="0">
              <a:effectLst/>
            </a:endParaRPr>
          </a:p>
          <a:p>
            <a:r>
              <a:rPr lang="en-US" dirty="0"/>
              <a:t>What is the MAP hypothesis for the diagnosis? What is the posterior probability the patient has Ebola? </a:t>
            </a:r>
            <a:endParaRPr lang="en-US" dirty="0">
              <a:effectLst/>
            </a:endParaRPr>
          </a:p>
          <a:p>
            <a:endParaRPr lang="en-US" dirty="0"/>
          </a:p>
        </p:txBody>
      </p:sp>
    </p:spTree>
    <p:extLst>
      <p:ext uri="{BB962C8B-B14F-4D97-AF65-F5344CB8AC3E}">
        <p14:creationId xmlns:p14="http://schemas.microsoft.com/office/powerpoint/2010/main" val="3048583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46682"/>
            <a:ext cx="8229600" cy="5879481"/>
          </a:xfrm>
        </p:spPr>
        <p:txBody>
          <a:bodyPr>
            <a:normAutofit fontScale="92500" lnSpcReduction="10000"/>
          </a:bodyPr>
          <a:lstStyle/>
          <a:p>
            <a:r>
              <a:rPr lang="en-US" dirty="0"/>
              <a:t>Suppose I work in FJ in a windowless office.  I want to know whether it's raining outside.  The chance of rain is 70%. My colleague walks in wearing his raincoat. If it’s raining, there’s a 65% chance he’ll be wearing a raincoat. Since he’s very unfashionable, there’s a 45% chance he’ll be wearing his raincoat even if it’s not raining. My other colleague walks in with wet hair. When it’s raining there’s a 90% chance her hair will be wet. However, since she sometimes goes to the gym before work, there’s a 40% chance her hair will be wet even if it’s not raining. </a:t>
            </a:r>
          </a:p>
          <a:p>
            <a:r>
              <a:rPr lang="en-US" dirty="0"/>
              <a:t>What’s the posterior probability that it’s raining?  </a:t>
            </a:r>
          </a:p>
        </p:txBody>
      </p:sp>
    </p:spTree>
    <p:extLst>
      <p:ext uri="{BB962C8B-B14F-4D97-AF65-F5344CB8AC3E}">
        <p14:creationId xmlns:p14="http://schemas.microsoft.com/office/powerpoint/2010/main" val="6282207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D0FDD8D-3F11-B749-9731-7854C8F39C50}"/>
              </a:ext>
            </a:extLst>
          </p:cNvPr>
          <p:cNvSpPr>
            <a:spLocks noGrp="1"/>
          </p:cNvSpPr>
          <p:nvPr>
            <p:ph idx="1"/>
          </p:nvPr>
        </p:nvSpPr>
        <p:spPr>
          <a:xfrm>
            <a:off x="-59266" y="0"/>
            <a:ext cx="4825999" cy="4487333"/>
          </a:xfrm>
        </p:spPr>
        <p:txBody>
          <a:bodyPr>
            <a:normAutofit fontScale="62500" lnSpcReduction="20000"/>
          </a:bodyPr>
          <a:lstStyle/>
          <a:p>
            <a:r>
              <a:rPr lang="en-US" dirty="0"/>
              <a:t>Suppose I work in FJ in a windowless office.  I want to know whether it's raining outside.  The chance of rain is 70%. My colleague walks in wearing his raincoat. If it’s raining, there’s a 65% chance he’ll be wearing a raincoat. Since he’s very unfashionable, there’s a 45% chance he’ll be wearing his raincoat even if it’s not raining. My other colleague walks in with wet hair. When it’s raining there’s a 90% chance her hair will be wet. However, since she sometimes goes to the gym before work, there’s a 40% chance her hair will be wet even if it’s not raining. </a:t>
            </a:r>
          </a:p>
          <a:p>
            <a:r>
              <a:rPr lang="en-US" dirty="0"/>
              <a:t>What’s the posterior probability that it’s raining?  </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B2A821ED-8849-5943-811A-E2B66CED12C7}"/>
                  </a:ext>
                </a:extLst>
              </p14:cNvPr>
              <p14:cNvContentPartPr/>
              <p14:nvPr/>
            </p14:nvContentPartPr>
            <p14:xfrm>
              <a:off x="355320" y="181080"/>
              <a:ext cx="8480520" cy="6184440"/>
            </p14:xfrm>
          </p:contentPart>
        </mc:Choice>
        <mc:Fallback xmlns="">
          <p:pic>
            <p:nvPicPr>
              <p:cNvPr id="2" name="Ink 1">
                <a:extLst>
                  <a:ext uri="{FF2B5EF4-FFF2-40B4-BE49-F238E27FC236}">
                    <a16:creationId xmlns:a16="http://schemas.microsoft.com/office/drawing/2014/main" id="{B2A821ED-8849-5943-811A-E2B66CED12C7}"/>
                  </a:ext>
                </a:extLst>
              </p:cNvPr>
              <p:cNvPicPr/>
              <p:nvPr/>
            </p:nvPicPr>
            <p:blipFill>
              <a:blip r:embed="rId3"/>
              <a:stretch>
                <a:fillRect/>
              </a:stretch>
            </p:blipFill>
            <p:spPr>
              <a:xfrm>
                <a:off x="339120" y="164880"/>
                <a:ext cx="8512920" cy="6216840"/>
              </a:xfrm>
              <a:prstGeom prst="rect">
                <a:avLst/>
              </a:prstGeom>
            </p:spPr>
          </p:pic>
        </mc:Fallback>
      </mc:AlternateContent>
    </p:spTree>
    <p:extLst>
      <p:ext uri="{BB962C8B-B14F-4D97-AF65-F5344CB8AC3E}">
        <p14:creationId xmlns:p14="http://schemas.microsoft.com/office/powerpoint/2010/main" val="16527346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38548"/>
            <a:ext cx="8229600" cy="5687616"/>
          </a:xfrm>
        </p:spPr>
        <p:txBody>
          <a:bodyPr/>
          <a:lstStyle/>
          <a:p>
            <a:r>
              <a:rPr lang="en-US" dirty="0"/>
              <a:t>We can't solve this problem because we don’t have any information about the probability of Colleague 1 wearing a raincoat and Colleague 2 having wet hair occurring </a:t>
            </a:r>
            <a:r>
              <a:rPr lang="en-US" i="1" dirty="0"/>
              <a:t>simultaneously</a:t>
            </a:r>
            <a:r>
              <a:rPr lang="en-US" dirty="0"/>
              <a:t>. </a:t>
            </a:r>
          </a:p>
          <a:p>
            <a:r>
              <a:rPr lang="en-US" dirty="0">
                <a:effectLst/>
              </a:rPr>
              <a:t>We don't know P(C, W | R).</a:t>
            </a:r>
          </a:p>
          <a:p>
            <a:r>
              <a:rPr lang="en-US" dirty="0"/>
              <a:t>Let's make an </a:t>
            </a:r>
            <a:r>
              <a:rPr lang="en-US" i="1" dirty="0"/>
              <a:t>assumption</a:t>
            </a:r>
            <a:r>
              <a:rPr lang="en-US" dirty="0"/>
              <a:t> that C and W are conditionally independent given that it is raining (or not raining).</a:t>
            </a:r>
          </a:p>
          <a:p>
            <a:r>
              <a:rPr lang="en-US" dirty="0">
                <a:effectLst/>
              </a:rPr>
              <a:t>P(C, W | R) = P(C | R) * P(W | R)</a:t>
            </a:r>
          </a:p>
          <a:p>
            <a:pPr lvl="1"/>
            <a:r>
              <a:rPr lang="en-US" dirty="0"/>
              <a:t>(and similarly for given ~R)</a:t>
            </a:r>
            <a:endParaRPr lang="en-US" dirty="0">
              <a:effectLst/>
            </a:endParaRPr>
          </a:p>
          <a:p>
            <a:endParaRPr lang="en-US" dirty="0"/>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CCCC268E-09A0-424B-B93C-296527AFA6CE}"/>
                  </a:ext>
                </a:extLst>
              </p14:cNvPr>
              <p14:cNvContentPartPr/>
              <p14:nvPr/>
            </p14:nvContentPartPr>
            <p14:xfrm>
              <a:off x="569880" y="1516680"/>
              <a:ext cx="6144480" cy="3779640"/>
            </p14:xfrm>
          </p:contentPart>
        </mc:Choice>
        <mc:Fallback xmlns="">
          <p:pic>
            <p:nvPicPr>
              <p:cNvPr id="2" name="Ink 1">
                <a:extLst>
                  <a:ext uri="{FF2B5EF4-FFF2-40B4-BE49-F238E27FC236}">
                    <a16:creationId xmlns:a16="http://schemas.microsoft.com/office/drawing/2014/main" id="{CCCC268E-09A0-424B-B93C-296527AFA6CE}"/>
                  </a:ext>
                </a:extLst>
              </p:cNvPr>
              <p:cNvPicPr/>
              <p:nvPr/>
            </p:nvPicPr>
            <p:blipFill>
              <a:blip r:embed="rId3"/>
              <a:stretch>
                <a:fillRect/>
              </a:stretch>
            </p:blipFill>
            <p:spPr>
              <a:xfrm>
                <a:off x="553680" y="1500480"/>
                <a:ext cx="6176880" cy="3812040"/>
              </a:xfrm>
              <a:prstGeom prst="rect">
                <a:avLst/>
              </a:prstGeom>
            </p:spPr>
          </p:pic>
        </mc:Fallback>
      </mc:AlternateContent>
    </p:spTree>
    <p:extLst>
      <p:ext uri="{BB962C8B-B14F-4D97-AF65-F5344CB8AC3E}">
        <p14:creationId xmlns:p14="http://schemas.microsoft.com/office/powerpoint/2010/main" val="223700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93319"/>
          </a:xfrm>
        </p:spPr>
        <p:txBody>
          <a:bodyPr>
            <a:normAutofit fontScale="90000"/>
          </a:bodyPr>
          <a:lstStyle/>
          <a:p>
            <a:r>
              <a:rPr lang="en-US" dirty="0"/>
              <a:t>Combining evidence</a:t>
            </a:r>
          </a:p>
        </p:txBody>
      </p:sp>
      <p:sp>
        <p:nvSpPr>
          <p:cNvPr id="3" name="Content Placeholder 2"/>
          <p:cNvSpPr>
            <a:spLocks noGrp="1"/>
          </p:cNvSpPr>
          <p:nvPr>
            <p:ph idx="1"/>
          </p:nvPr>
        </p:nvSpPr>
        <p:spPr>
          <a:xfrm>
            <a:off x="457200" y="977594"/>
            <a:ext cx="8229600" cy="5463558"/>
          </a:xfrm>
        </p:spPr>
        <p:txBody>
          <a:bodyPr>
            <a:normAutofit/>
          </a:bodyPr>
          <a:lstStyle/>
          <a:p>
            <a:r>
              <a:rPr lang="en-US" sz="2400" dirty="0"/>
              <a:t>It is very common to make this independence assumption for multiple pieces of evidence (data).</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r>
              <a:rPr lang="en-US" sz="2400" dirty="0"/>
              <a:t>where</a:t>
            </a:r>
          </a:p>
          <a:p>
            <a:endParaRPr lang="en-US" dirty="0"/>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64977" y="1937913"/>
            <a:ext cx="7656929" cy="855190"/>
          </a:xfrm>
          <a:prstGeom prst="rect">
            <a:avLst/>
          </a:prstGeom>
        </p:spPr>
      </p:pic>
      <p:pic>
        <p:nvPicPr>
          <p:cNvPr id="7" name="Picture 6" descr="latex-image-1.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362470" y="3013173"/>
            <a:ext cx="5675674" cy="885911"/>
          </a:xfrm>
          <a:prstGeom prst="rect">
            <a:avLst/>
          </a:prstGeom>
        </p:spPr>
      </p:pic>
      <p:pic>
        <p:nvPicPr>
          <p:cNvPr id="8" name="Picture 7" descr="latex-image-1.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3362470" y="4236248"/>
            <a:ext cx="4070414" cy="867616"/>
          </a:xfrm>
          <a:prstGeom prst="rect">
            <a:avLst/>
          </a:prstGeom>
        </p:spPr>
      </p:pic>
      <p:pic>
        <p:nvPicPr>
          <p:cNvPr id="9" name="Picture 8" descr="latex-image-1.pdf"/>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1507629" y="5598367"/>
            <a:ext cx="5345231" cy="842785"/>
          </a:xfrm>
          <a:prstGeom prst="rect">
            <a:avLst/>
          </a:prstGeom>
        </p:spPr>
      </p:pic>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1894AB96-C0CD-C64D-A62B-FAD6C99126CD}"/>
                  </a:ext>
                </a:extLst>
              </p14:cNvPr>
              <p14:cNvContentPartPr/>
              <p14:nvPr/>
            </p14:nvContentPartPr>
            <p14:xfrm>
              <a:off x="1672920" y="1830240"/>
              <a:ext cx="7018920" cy="4324320"/>
            </p14:xfrm>
          </p:contentPart>
        </mc:Choice>
        <mc:Fallback xmlns="">
          <p:pic>
            <p:nvPicPr>
              <p:cNvPr id="4" name="Ink 3">
                <a:extLst>
                  <a:ext uri="{FF2B5EF4-FFF2-40B4-BE49-F238E27FC236}">
                    <a16:creationId xmlns:a16="http://schemas.microsoft.com/office/drawing/2014/main" id="{1894AB96-C0CD-C64D-A62B-FAD6C99126CD}"/>
                  </a:ext>
                </a:extLst>
              </p:cNvPr>
              <p:cNvPicPr/>
              <p:nvPr/>
            </p:nvPicPr>
            <p:blipFill>
              <a:blip r:embed="rId8"/>
              <a:stretch>
                <a:fillRect/>
              </a:stretch>
            </p:blipFill>
            <p:spPr>
              <a:xfrm>
                <a:off x="1656720" y="1814040"/>
                <a:ext cx="7051320" cy="4356720"/>
              </a:xfrm>
              <a:prstGeom prst="rect">
                <a:avLst/>
              </a:prstGeom>
            </p:spPr>
          </p:pic>
        </mc:Fallback>
      </mc:AlternateContent>
    </p:spTree>
    <p:extLst>
      <p:ext uri="{BB962C8B-B14F-4D97-AF65-F5344CB8AC3E}">
        <p14:creationId xmlns:p14="http://schemas.microsoft.com/office/powerpoint/2010/main" val="1102967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can be dangerous!</a:t>
            </a:r>
          </a:p>
        </p:txBody>
      </p:sp>
      <p:pic>
        <p:nvPicPr>
          <p:cNvPr id="4" name="Picture 3"/>
          <p:cNvPicPr>
            <a:picLocks noChangeAspect="1"/>
          </p:cNvPicPr>
          <p:nvPr/>
        </p:nvPicPr>
        <p:blipFill>
          <a:blip r:embed="rId2"/>
          <a:stretch>
            <a:fillRect/>
          </a:stretch>
        </p:blipFill>
        <p:spPr>
          <a:xfrm>
            <a:off x="861461" y="1584052"/>
            <a:ext cx="3478683" cy="3381513"/>
          </a:xfrm>
          <a:prstGeom prst="rect">
            <a:avLst/>
          </a:prstGeom>
        </p:spPr>
      </p:pic>
      <p:pic>
        <p:nvPicPr>
          <p:cNvPr id="5" name="Picture 4"/>
          <p:cNvPicPr>
            <a:picLocks noChangeAspect="1"/>
          </p:cNvPicPr>
          <p:nvPr/>
        </p:nvPicPr>
        <p:blipFill>
          <a:blip r:embed="rId3"/>
          <a:stretch>
            <a:fillRect/>
          </a:stretch>
        </p:blipFill>
        <p:spPr>
          <a:xfrm>
            <a:off x="5445379" y="1584052"/>
            <a:ext cx="2842014" cy="4317675"/>
          </a:xfrm>
          <a:prstGeom prst="rect">
            <a:avLst/>
          </a:prstGeom>
        </p:spPr>
      </p:pic>
      <mc:AlternateContent xmlns:mc="http://schemas.openxmlformats.org/markup-compatibility/2006" xmlns:p14="http://schemas.microsoft.com/office/powerpoint/2010/main">
        <mc:Choice Requires="p14">
          <p:contentPart p14:bwMode="auto" r:id="rId4">
            <p14:nvContentPartPr>
              <p14:cNvPr id="3" name="Ink 2">
                <a:extLst>
                  <a:ext uri="{FF2B5EF4-FFF2-40B4-BE49-F238E27FC236}">
                    <a16:creationId xmlns:a16="http://schemas.microsoft.com/office/drawing/2014/main" id="{FBE8AAC5-05BD-C048-B356-CB07164250FB}"/>
                  </a:ext>
                </a:extLst>
              </p14:cNvPr>
              <p14:cNvContentPartPr/>
              <p14:nvPr/>
            </p14:nvContentPartPr>
            <p14:xfrm>
              <a:off x="2537640" y="5158440"/>
              <a:ext cx="1736280" cy="419400"/>
            </p14:xfrm>
          </p:contentPart>
        </mc:Choice>
        <mc:Fallback xmlns="">
          <p:pic>
            <p:nvPicPr>
              <p:cNvPr id="3" name="Ink 2">
                <a:extLst>
                  <a:ext uri="{FF2B5EF4-FFF2-40B4-BE49-F238E27FC236}">
                    <a16:creationId xmlns:a16="http://schemas.microsoft.com/office/drawing/2014/main" id="{FBE8AAC5-05BD-C048-B356-CB07164250FB}"/>
                  </a:ext>
                </a:extLst>
              </p:cNvPr>
              <p:cNvPicPr/>
              <p:nvPr/>
            </p:nvPicPr>
            <p:blipFill>
              <a:blip r:embed="rId5"/>
              <a:stretch>
                <a:fillRect/>
              </a:stretch>
            </p:blipFill>
            <p:spPr>
              <a:xfrm>
                <a:off x="2521440" y="5142240"/>
                <a:ext cx="1768680" cy="451800"/>
              </a:xfrm>
              <a:prstGeom prst="rect">
                <a:avLst/>
              </a:prstGeom>
            </p:spPr>
          </p:pic>
        </mc:Fallback>
      </mc:AlternateContent>
    </p:spTree>
    <p:extLst>
      <p:ext uri="{BB962C8B-B14F-4D97-AF65-F5344CB8AC3E}">
        <p14:creationId xmlns:p14="http://schemas.microsoft.com/office/powerpoint/2010/main" val="2847006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a:t>
            </a:r>
          </a:p>
        </p:txBody>
      </p:sp>
      <p:sp>
        <p:nvSpPr>
          <p:cNvPr id="3" name="Content Placeholder 2"/>
          <p:cNvSpPr>
            <a:spLocks noGrp="1"/>
          </p:cNvSpPr>
          <p:nvPr>
            <p:ph idx="1"/>
          </p:nvPr>
        </p:nvSpPr>
        <p:spPr/>
        <p:txBody>
          <a:bodyPr/>
          <a:lstStyle/>
          <a:p>
            <a:r>
              <a:rPr lang="en-US" dirty="0"/>
              <a:t>Let event D = data we have observed.</a:t>
            </a:r>
          </a:p>
          <a:p>
            <a:r>
              <a:rPr lang="en-US" dirty="0"/>
              <a:t>Let events H</a:t>
            </a:r>
            <a:r>
              <a:rPr lang="en-US" baseline="-25000" dirty="0"/>
              <a:t>1</a:t>
            </a:r>
            <a:r>
              <a:rPr lang="en-US" dirty="0"/>
              <a:t>, …, </a:t>
            </a:r>
            <a:r>
              <a:rPr lang="en-US" dirty="0" err="1"/>
              <a:t>H</a:t>
            </a:r>
            <a:r>
              <a:rPr lang="en-US" baseline="-25000" dirty="0" err="1"/>
              <a:t>k</a:t>
            </a:r>
            <a:r>
              <a:rPr lang="en-US" dirty="0"/>
              <a:t> be events representing hypotheses we want to choose between.</a:t>
            </a:r>
          </a:p>
          <a:p>
            <a:r>
              <a:rPr lang="en-US" dirty="0"/>
              <a:t>Use D to pick the "best" H.</a:t>
            </a:r>
            <a:br>
              <a:rPr lang="en-US" dirty="0"/>
            </a:br>
            <a:endParaRPr lang="en-US" dirty="0"/>
          </a:p>
          <a:p>
            <a:r>
              <a:rPr lang="en-US" dirty="0"/>
              <a:t>There are two "standard" ways to do this, depending on what information we have available.</a:t>
            </a:r>
          </a:p>
        </p:txBody>
      </p:sp>
    </p:spTree>
    <p:extLst>
      <p:ext uri="{BB962C8B-B14F-4D97-AF65-F5344CB8AC3E}">
        <p14:creationId xmlns:p14="http://schemas.microsoft.com/office/powerpoint/2010/main" val="1768627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8EF80-51F3-7443-B6E0-9DF7E7E9A0D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2862D6D-9F94-9F45-9A4E-26B3A42474FD}"/>
              </a:ext>
            </a:extLst>
          </p:cNvPr>
          <p:cNvSpPr>
            <a:spLocks noGrp="1"/>
          </p:cNvSpPr>
          <p:nvPr>
            <p:ph idx="1"/>
          </p:nvPr>
        </p:nvSpPr>
        <p:spPr/>
        <p:txBody>
          <a:bodyPr/>
          <a:lstStyle/>
          <a:p>
            <a:endParaRPr lang="en-US"/>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73246CBB-06EC-DE4E-A368-BD9B0953882A}"/>
                  </a:ext>
                </a:extLst>
              </p14:cNvPr>
              <p14:cNvContentPartPr/>
              <p14:nvPr/>
            </p14:nvContentPartPr>
            <p14:xfrm>
              <a:off x="1528200" y="381960"/>
              <a:ext cx="6910920" cy="5139000"/>
            </p14:xfrm>
          </p:contentPart>
        </mc:Choice>
        <mc:Fallback xmlns="">
          <p:pic>
            <p:nvPicPr>
              <p:cNvPr id="4" name="Ink 3">
                <a:extLst>
                  <a:ext uri="{FF2B5EF4-FFF2-40B4-BE49-F238E27FC236}">
                    <a16:creationId xmlns:a16="http://schemas.microsoft.com/office/drawing/2014/main" id="{73246CBB-06EC-DE4E-A368-BD9B0953882A}"/>
                  </a:ext>
                </a:extLst>
              </p:cNvPr>
              <p:cNvPicPr/>
              <p:nvPr/>
            </p:nvPicPr>
            <p:blipFill>
              <a:blip r:embed="rId3"/>
              <a:stretch>
                <a:fillRect/>
              </a:stretch>
            </p:blipFill>
            <p:spPr>
              <a:xfrm>
                <a:off x="1512000" y="365760"/>
                <a:ext cx="6943320" cy="5171400"/>
              </a:xfrm>
              <a:prstGeom prst="rect">
                <a:avLst/>
              </a:prstGeom>
            </p:spPr>
          </p:pic>
        </mc:Fallback>
      </mc:AlternateContent>
    </p:spTree>
    <p:extLst>
      <p:ext uri="{BB962C8B-B14F-4D97-AF65-F5344CB8AC3E}">
        <p14:creationId xmlns:p14="http://schemas.microsoft.com/office/powerpoint/2010/main" val="18721273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160C19-F5A7-0A43-A82A-56139D956FB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B19D07E-689A-754F-A781-4E66C86290E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6442886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626577"/>
            <a:ext cx="9144000" cy="3604846"/>
          </a:xfrm>
          <a:prstGeom prst="rect">
            <a:avLst/>
          </a:prstGeom>
        </p:spPr>
      </p:pic>
      <p:sp>
        <p:nvSpPr>
          <p:cNvPr id="6" name="Rectangle 5"/>
          <p:cNvSpPr/>
          <p:nvPr/>
        </p:nvSpPr>
        <p:spPr>
          <a:xfrm>
            <a:off x="1107440" y="457200"/>
            <a:ext cx="6959600" cy="189992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1249680" y="4795520"/>
            <a:ext cx="6959600" cy="189992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30480" y="2062480"/>
            <a:ext cx="751840" cy="41046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8392160" y="1066800"/>
            <a:ext cx="670560" cy="57912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619507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626577"/>
            <a:ext cx="9144000" cy="3604846"/>
          </a:xfrm>
          <a:prstGeom prst="rect">
            <a:avLst/>
          </a:prstGeom>
        </p:spPr>
      </p:pic>
    </p:spTree>
    <p:extLst>
      <p:ext uri="{BB962C8B-B14F-4D97-AF65-F5344CB8AC3E}">
        <p14:creationId xmlns:p14="http://schemas.microsoft.com/office/powerpoint/2010/main" val="3931384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Spam classification</a:t>
            </a:r>
          </a:p>
        </p:txBody>
      </p:sp>
      <p:sp>
        <p:nvSpPr>
          <p:cNvPr id="3" name="Content Placeholder 2"/>
          <p:cNvSpPr>
            <a:spLocks noGrp="1"/>
          </p:cNvSpPr>
          <p:nvPr>
            <p:ph idx="1"/>
          </p:nvPr>
        </p:nvSpPr>
        <p:spPr/>
        <p:txBody>
          <a:bodyPr>
            <a:normAutofit lnSpcReduction="10000"/>
          </a:bodyPr>
          <a:lstStyle/>
          <a:p>
            <a:r>
              <a:rPr lang="en-US" dirty="0"/>
              <a:t>Suppose you have an email and you want to know if it's spam or not.</a:t>
            </a:r>
          </a:p>
          <a:p>
            <a:r>
              <a:rPr lang="en-US" dirty="0"/>
              <a:t>In general, the probability of an email being spam is 20%.</a:t>
            </a:r>
          </a:p>
          <a:p>
            <a:r>
              <a:rPr lang="en-US" dirty="0"/>
              <a:t>Suppose you have a big list of words that "suggest" spam, like </a:t>
            </a:r>
            <a:r>
              <a:rPr lang="en-US" dirty="0" err="1"/>
              <a:t>viagra</a:t>
            </a:r>
            <a:r>
              <a:rPr lang="en-US" dirty="0"/>
              <a:t>, </a:t>
            </a:r>
            <a:r>
              <a:rPr lang="en-US" dirty="0" err="1"/>
              <a:t>cialis</a:t>
            </a:r>
            <a:r>
              <a:rPr lang="en-US" dirty="0"/>
              <a:t>, cash, ...</a:t>
            </a:r>
          </a:p>
          <a:p>
            <a:r>
              <a:rPr lang="en-US" dirty="0">
                <a:solidFill>
                  <a:schemeClr val="bg1"/>
                </a:solidFill>
              </a:rPr>
              <a:t>You have access to a large number of old emails that are correctly categorized as spam or not-spam.</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8DC7E0D5-281C-B048-86A0-9D90353C0217}"/>
                  </a:ext>
                </a:extLst>
              </p14:cNvPr>
              <p14:cNvContentPartPr/>
              <p14:nvPr/>
            </p14:nvContentPartPr>
            <p14:xfrm>
              <a:off x="693720" y="1947960"/>
              <a:ext cx="7796520" cy="4273200"/>
            </p14:xfrm>
          </p:contentPart>
        </mc:Choice>
        <mc:Fallback xmlns="">
          <p:pic>
            <p:nvPicPr>
              <p:cNvPr id="4" name="Ink 3">
                <a:extLst>
                  <a:ext uri="{FF2B5EF4-FFF2-40B4-BE49-F238E27FC236}">
                    <a16:creationId xmlns:a16="http://schemas.microsoft.com/office/drawing/2014/main" id="{8DC7E0D5-281C-B048-86A0-9D90353C0217}"/>
                  </a:ext>
                </a:extLst>
              </p:cNvPr>
              <p:cNvPicPr/>
              <p:nvPr/>
            </p:nvPicPr>
            <p:blipFill>
              <a:blip r:embed="rId3"/>
              <a:stretch>
                <a:fillRect/>
              </a:stretch>
            </p:blipFill>
            <p:spPr>
              <a:xfrm>
                <a:off x="677520" y="1931760"/>
                <a:ext cx="7828920" cy="4305600"/>
              </a:xfrm>
              <a:prstGeom prst="rect">
                <a:avLst/>
              </a:prstGeom>
            </p:spPr>
          </p:pic>
        </mc:Fallback>
      </mc:AlternateContent>
    </p:spTree>
    <p:extLst>
      <p:ext uri="{BB962C8B-B14F-4D97-AF65-F5344CB8AC3E}">
        <p14:creationId xmlns:p14="http://schemas.microsoft.com/office/powerpoint/2010/main" val="16100137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5820"/>
            <a:ext cx="8229600" cy="5870344"/>
          </a:xfrm>
        </p:spPr>
        <p:txBody>
          <a:bodyPr/>
          <a:lstStyle/>
          <a:p>
            <a:r>
              <a:rPr lang="en-US" dirty="0"/>
              <a:t>Two hypotheses: spam and not-spam.</a:t>
            </a:r>
          </a:p>
          <a:p>
            <a:r>
              <a:rPr lang="en-US" dirty="0"/>
              <a:t>You know P(spam) and P(not-spam).</a:t>
            </a:r>
          </a:p>
          <a:p>
            <a:r>
              <a:rPr lang="en-US" dirty="0"/>
              <a:t>Suppose your word list has </a:t>
            </a:r>
            <a:r>
              <a:rPr lang="en-US" i="1" dirty="0"/>
              <a:t>m</a:t>
            </a:r>
            <a:r>
              <a:rPr lang="en-US" dirty="0"/>
              <a:t> words in it.</a:t>
            </a:r>
          </a:p>
          <a:p>
            <a:r>
              <a:rPr lang="en-US" dirty="0"/>
              <a:t>Our newly-observed email (our evidence/data) is the joint event W</a:t>
            </a:r>
            <a:r>
              <a:rPr lang="en-US" baseline="-25000" dirty="0"/>
              <a:t>1</a:t>
            </a:r>
            <a:r>
              <a:rPr lang="en-US" dirty="0"/>
              <a:t>, W</a:t>
            </a:r>
            <a:r>
              <a:rPr lang="en-US" baseline="-25000" dirty="0"/>
              <a:t>2</a:t>
            </a:r>
            <a:r>
              <a:rPr lang="en-US" dirty="0"/>
              <a:t>, …, </a:t>
            </a:r>
            <a:r>
              <a:rPr lang="en-US" dirty="0" err="1"/>
              <a:t>W</a:t>
            </a:r>
            <a:r>
              <a:rPr lang="en-US" baseline="-25000" dirty="0" err="1"/>
              <a:t>m</a:t>
            </a:r>
            <a:r>
              <a:rPr lang="en-US" dirty="0"/>
              <a:t> where each W</a:t>
            </a:r>
            <a:r>
              <a:rPr lang="en-US" baseline="-25000" dirty="0"/>
              <a:t>i</a:t>
            </a:r>
            <a:r>
              <a:rPr lang="en-US" dirty="0"/>
              <a:t> is true or false if the word is in the email or not.</a:t>
            </a:r>
          </a:p>
          <a:p>
            <a:r>
              <a:rPr lang="en-US" dirty="0"/>
              <a:t>Let's assume the words are all conditionally independent given the label (spam/not-spam), and that we can compute P(</a:t>
            </a:r>
            <a:r>
              <a:rPr lang="en-US" dirty="0" err="1"/>
              <a:t>W</a:t>
            </a:r>
            <a:r>
              <a:rPr lang="en-US" baseline="-25000" dirty="0" err="1"/>
              <a:t>i</a:t>
            </a:r>
            <a:r>
              <a:rPr lang="en-US" dirty="0" err="1"/>
              <a:t>|spam</a:t>
            </a:r>
            <a:r>
              <a:rPr lang="en-US" dirty="0"/>
              <a:t>) and P(</a:t>
            </a:r>
            <a:r>
              <a:rPr lang="en-US" dirty="0" err="1"/>
              <a:t>W</a:t>
            </a:r>
            <a:r>
              <a:rPr lang="en-US" baseline="-25000" dirty="0" err="1"/>
              <a:t>i</a:t>
            </a:r>
            <a:r>
              <a:rPr lang="en-US" dirty="0" err="1"/>
              <a:t>|not-spam</a:t>
            </a:r>
            <a:r>
              <a:rPr lang="en-US" dirty="0"/>
              <a:t>).</a:t>
            </a:r>
          </a:p>
        </p:txBody>
      </p:sp>
    </p:spTree>
    <p:extLst>
      <p:ext uri="{BB962C8B-B14F-4D97-AF65-F5344CB8AC3E}">
        <p14:creationId xmlns:p14="http://schemas.microsoft.com/office/powerpoint/2010/main" val="3458072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latex-image-1.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10154" y="613251"/>
            <a:ext cx="8371310" cy="793752"/>
          </a:xfrm>
          <a:prstGeom prst="rect">
            <a:avLst/>
          </a:prstGeom>
        </p:spPr>
      </p:pic>
      <p:pic>
        <p:nvPicPr>
          <p:cNvPr id="7" name="Picture 6" descr="latex-image-1.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850790" y="2024165"/>
            <a:ext cx="6176711" cy="789439"/>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850790" y="3591800"/>
            <a:ext cx="5454877" cy="946048"/>
          </a:xfrm>
          <a:prstGeom prst="rect">
            <a:avLst/>
          </a:prstGeom>
        </p:spPr>
      </p:pic>
      <p:sp>
        <p:nvSpPr>
          <p:cNvPr id="9" name="TextBox 8"/>
          <p:cNvSpPr txBox="1"/>
          <p:nvPr/>
        </p:nvSpPr>
        <p:spPr>
          <a:xfrm>
            <a:off x="402034" y="4951921"/>
            <a:ext cx="8369627" cy="1077218"/>
          </a:xfrm>
          <a:prstGeom prst="rect">
            <a:avLst/>
          </a:prstGeom>
          <a:noFill/>
        </p:spPr>
        <p:txBody>
          <a:bodyPr wrap="square" rtlCol="0">
            <a:spAutoFit/>
          </a:bodyPr>
          <a:lstStyle/>
          <a:p>
            <a:r>
              <a:rPr lang="en-US" sz="3200" dirty="0"/>
              <a:t>The equation above is the basis for a probabilistic model called a </a:t>
            </a:r>
            <a:r>
              <a:rPr lang="en-US" sz="3200" i="1" dirty="0"/>
              <a:t>Naïve Bayes Classifier.</a:t>
            </a:r>
          </a:p>
        </p:txBody>
      </p:sp>
    </p:spTree>
    <p:extLst>
      <p:ext uri="{BB962C8B-B14F-4D97-AF65-F5344CB8AC3E}">
        <p14:creationId xmlns:p14="http://schemas.microsoft.com/office/powerpoint/2010/main" val="1058355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Maximum likelihood hypothesis</a:t>
            </a:r>
          </a:p>
        </p:txBody>
      </p:sp>
      <p:sp>
        <p:nvSpPr>
          <p:cNvPr id="5" name="Content Placeholder 4"/>
          <p:cNvSpPr>
            <a:spLocks noGrp="1"/>
          </p:cNvSpPr>
          <p:nvPr>
            <p:ph idx="1"/>
          </p:nvPr>
        </p:nvSpPr>
        <p:spPr/>
        <p:txBody>
          <a:bodyPr/>
          <a:lstStyle/>
          <a:p>
            <a:r>
              <a:rPr lang="en-US" dirty="0"/>
              <a:t>The maximum likelihood hypothesis (H</a:t>
            </a:r>
            <a:r>
              <a:rPr lang="en-US" baseline="30000" dirty="0"/>
              <a:t>ML</a:t>
            </a:r>
            <a:r>
              <a:rPr lang="en-US" dirty="0"/>
              <a:t>) is the hypothesis that maximizes the probability of the data given that hypothesis.</a:t>
            </a:r>
          </a:p>
          <a:p>
            <a:endParaRPr lang="en-US" dirty="0"/>
          </a:p>
          <a:p>
            <a:endParaRPr lang="en-US" dirty="0"/>
          </a:p>
          <a:p>
            <a:r>
              <a:rPr lang="en-US" dirty="0"/>
              <a:t>How to use it: compute P(D | H</a:t>
            </a:r>
            <a:r>
              <a:rPr lang="en-US" baseline="-25000" dirty="0"/>
              <a:t>i</a:t>
            </a:r>
            <a:r>
              <a:rPr lang="en-US" dirty="0"/>
              <a:t>) for each hypothesis and select the one with the greatest value.</a:t>
            </a:r>
          </a:p>
          <a:p>
            <a:endParaRPr lang="en-US" dirty="0"/>
          </a:p>
        </p:txBody>
      </p:sp>
      <p:pic>
        <p:nvPicPr>
          <p:cNvPr id="9" name="Picture 8" descr="latex-image-1.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570940" y="3300186"/>
            <a:ext cx="5890350" cy="920824"/>
          </a:xfrm>
          <a:prstGeom prst="rect">
            <a:avLst/>
          </a:prstGeom>
        </p:spPr>
      </p:pic>
      <mc:AlternateContent xmlns:mc="http://schemas.openxmlformats.org/markup-compatibility/2006" xmlns:p14="http://schemas.microsoft.com/office/powerpoint/2010/main">
        <mc:Choice Requires="p14">
          <p:contentPart p14:bwMode="auto" r:id="rId3">
            <p14:nvContentPartPr>
              <p14:cNvPr id="3" name="Ink 2">
                <a:extLst>
                  <a:ext uri="{FF2B5EF4-FFF2-40B4-BE49-F238E27FC236}">
                    <a16:creationId xmlns:a16="http://schemas.microsoft.com/office/drawing/2014/main" id="{F7B62E2D-1B8D-9D40-A63A-DC0D54593633}"/>
                  </a:ext>
                </a:extLst>
              </p14:cNvPr>
              <p14:cNvContentPartPr/>
              <p14:nvPr/>
            </p14:nvContentPartPr>
            <p14:xfrm>
              <a:off x="7055640" y="2078280"/>
              <a:ext cx="446400" cy="50400"/>
            </p14:xfrm>
          </p:contentPart>
        </mc:Choice>
        <mc:Fallback xmlns="">
          <p:pic>
            <p:nvPicPr>
              <p:cNvPr id="3" name="Ink 2">
                <a:extLst>
                  <a:ext uri="{FF2B5EF4-FFF2-40B4-BE49-F238E27FC236}">
                    <a16:creationId xmlns:a16="http://schemas.microsoft.com/office/drawing/2014/main" id="{F7B62E2D-1B8D-9D40-A63A-DC0D54593633}"/>
                  </a:ext>
                </a:extLst>
              </p:cNvPr>
              <p:cNvPicPr/>
              <p:nvPr/>
            </p:nvPicPr>
            <p:blipFill>
              <a:blip r:embed="rId4"/>
              <a:stretch>
                <a:fillRect/>
              </a:stretch>
            </p:blipFill>
            <p:spPr>
              <a:xfrm>
                <a:off x="7039440" y="2062080"/>
                <a:ext cx="478800" cy="82800"/>
              </a:xfrm>
              <a:prstGeom prst="rect">
                <a:avLst/>
              </a:prstGeom>
            </p:spPr>
          </p:pic>
        </mc:Fallback>
      </mc:AlternateContent>
    </p:spTree>
    <p:extLst>
      <p:ext uri="{BB962C8B-B14F-4D97-AF65-F5344CB8AC3E}">
        <p14:creationId xmlns:p14="http://schemas.microsoft.com/office/powerpoint/2010/main" val="3706939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Maximum a posteriori (MAP) hypothesis</a:t>
            </a:r>
          </a:p>
        </p:txBody>
      </p:sp>
      <p:sp>
        <p:nvSpPr>
          <p:cNvPr id="3" name="Content Placeholder 2"/>
          <p:cNvSpPr>
            <a:spLocks noGrp="1"/>
          </p:cNvSpPr>
          <p:nvPr>
            <p:ph idx="1"/>
          </p:nvPr>
        </p:nvSpPr>
        <p:spPr/>
        <p:txBody>
          <a:bodyPr/>
          <a:lstStyle/>
          <a:p>
            <a:r>
              <a:rPr lang="en-US" dirty="0"/>
              <a:t>The MAP hypothesis is the hypothesis that maximizes the posterior probability:</a:t>
            </a:r>
          </a:p>
          <a:p>
            <a:endParaRPr lang="en-US" dirty="0"/>
          </a:p>
          <a:p>
            <a:endParaRPr lang="en-US" dirty="0"/>
          </a:p>
          <a:p>
            <a:endParaRPr lang="en-US" dirty="0"/>
          </a:p>
          <a:p>
            <a:endParaRPr lang="en-US" dirty="0"/>
          </a:p>
          <a:p>
            <a:r>
              <a:rPr lang="en-US" dirty="0"/>
              <a:t>The P(D | H</a:t>
            </a:r>
            <a:r>
              <a:rPr lang="en-US" baseline="-25000" dirty="0"/>
              <a:t>i</a:t>
            </a:r>
            <a:r>
              <a:rPr lang="en-US" dirty="0"/>
              <a:t>) terms are now </a:t>
            </a:r>
            <a:r>
              <a:rPr lang="en-US" i="1" dirty="0"/>
              <a:t>weighted</a:t>
            </a:r>
            <a:r>
              <a:rPr lang="en-US" dirty="0"/>
              <a:t> by the hypothesis prior probabilities.</a:t>
            </a:r>
          </a:p>
        </p:txBody>
      </p:sp>
      <p:pic>
        <p:nvPicPr>
          <p:cNvPr id="5" name="Picture 4" descr="latexit-drag.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807211" y="2754790"/>
            <a:ext cx="4610357" cy="694266"/>
          </a:xfrm>
          <a:prstGeom prst="rect">
            <a:avLst/>
          </a:prstGeom>
        </p:spPr>
      </p:pic>
      <p:pic>
        <p:nvPicPr>
          <p:cNvPr id="6" name="Picture 5" descr="latexit-drag.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3013036" y="3439686"/>
            <a:ext cx="4566966" cy="932919"/>
          </a:xfrm>
          <a:prstGeom prst="rect">
            <a:avLst/>
          </a:prstGeom>
        </p:spPr>
      </p:pic>
      <p:pic>
        <p:nvPicPr>
          <p:cNvPr id="8" name="Picture 7" descr="latex-image-1.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011240" y="4473101"/>
            <a:ext cx="4499496" cy="631891"/>
          </a:xfrm>
          <a:prstGeom prst="rect">
            <a:avLst/>
          </a:prstGeom>
        </p:spPr>
      </p:pic>
      <mc:AlternateContent xmlns:mc="http://schemas.openxmlformats.org/markup-compatibility/2006" xmlns:p14="http://schemas.microsoft.com/office/powerpoint/2010/main">
        <mc:Choice Requires="p14">
          <p:contentPart p14:bwMode="auto" r:id="rId5">
            <p14:nvContentPartPr>
              <p14:cNvPr id="4" name="Ink 3">
                <a:extLst>
                  <a:ext uri="{FF2B5EF4-FFF2-40B4-BE49-F238E27FC236}">
                    <a16:creationId xmlns:a16="http://schemas.microsoft.com/office/drawing/2014/main" id="{7F3130BE-B4D4-294C-82CF-774C7560C05E}"/>
                  </a:ext>
                </a:extLst>
              </p14:cNvPr>
              <p14:cNvContentPartPr/>
              <p14:nvPr/>
            </p14:nvContentPartPr>
            <p14:xfrm>
              <a:off x="4756320" y="2628000"/>
              <a:ext cx="4210560" cy="3519720"/>
            </p14:xfrm>
          </p:contentPart>
        </mc:Choice>
        <mc:Fallback xmlns="">
          <p:pic>
            <p:nvPicPr>
              <p:cNvPr id="4" name="Ink 3">
                <a:extLst>
                  <a:ext uri="{FF2B5EF4-FFF2-40B4-BE49-F238E27FC236}">
                    <a16:creationId xmlns:a16="http://schemas.microsoft.com/office/drawing/2014/main" id="{7F3130BE-B4D4-294C-82CF-774C7560C05E}"/>
                  </a:ext>
                </a:extLst>
              </p:cNvPr>
              <p:cNvPicPr/>
              <p:nvPr/>
            </p:nvPicPr>
            <p:blipFill>
              <a:blip r:embed="rId6"/>
              <a:stretch>
                <a:fillRect/>
              </a:stretch>
            </p:blipFill>
            <p:spPr>
              <a:xfrm>
                <a:off x="4740120" y="2611800"/>
                <a:ext cx="4242960" cy="3552120"/>
              </a:xfrm>
              <a:prstGeom prst="rect">
                <a:avLst/>
              </a:prstGeom>
            </p:spPr>
          </p:pic>
        </mc:Fallback>
      </mc:AlternateContent>
    </p:spTree>
    <p:extLst>
      <p:ext uri="{BB962C8B-B14F-4D97-AF65-F5344CB8AC3E}">
        <p14:creationId xmlns:p14="http://schemas.microsoft.com/office/powerpoint/2010/main" val="3415990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596678" cy="593319"/>
          </a:xfrm>
        </p:spPr>
        <p:txBody>
          <a:bodyPr>
            <a:normAutofit fontScale="90000"/>
          </a:bodyPr>
          <a:lstStyle/>
          <a:p>
            <a:r>
              <a:rPr lang="en-US" dirty="0"/>
              <a:t>One slide to rule them all</a:t>
            </a:r>
          </a:p>
        </p:txBody>
      </p:sp>
      <p:sp>
        <p:nvSpPr>
          <p:cNvPr id="3" name="Content Placeholder 2"/>
          <p:cNvSpPr>
            <a:spLocks noGrp="1"/>
          </p:cNvSpPr>
          <p:nvPr>
            <p:ph idx="1"/>
          </p:nvPr>
        </p:nvSpPr>
        <p:spPr>
          <a:xfrm>
            <a:off x="246703" y="959322"/>
            <a:ext cx="8762523" cy="5166842"/>
          </a:xfrm>
        </p:spPr>
        <p:txBody>
          <a:bodyPr>
            <a:noAutofit/>
          </a:bodyPr>
          <a:lstStyle/>
          <a:p>
            <a:r>
              <a:rPr lang="en-US" dirty="0"/>
              <a:t>The maximum likelihood hypothesis is the hypothesis that maximizes the probability of the observed data:</a:t>
            </a:r>
          </a:p>
          <a:p>
            <a:endParaRPr lang="en-US" dirty="0"/>
          </a:p>
          <a:p>
            <a:r>
              <a:rPr lang="en-US" dirty="0"/>
              <a:t>The MAP hypothesis is the hypothesis that maximizes the posterior probability given D:</a:t>
            </a:r>
          </a:p>
          <a:p>
            <a:endParaRPr lang="en-US" dirty="0"/>
          </a:p>
          <a:p>
            <a:r>
              <a:rPr lang="en-US" dirty="0"/>
              <a:t>P(H</a:t>
            </a:r>
            <a:r>
              <a:rPr lang="en-US" baseline="-25000" dirty="0"/>
              <a:t>i</a:t>
            </a:r>
            <a:r>
              <a:rPr lang="en-US" dirty="0"/>
              <a:t>) is called the prior probability (or just prior).</a:t>
            </a:r>
          </a:p>
          <a:p>
            <a:r>
              <a:rPr lang="en-US" dirty="0"/>
              <a:t>P(</a:t>
            </a:r>
            <a:r>
              <a:rPr lang="en-US" dirty="0" err="1"/>
              <a:t>H</a:t>
            </a:r>
            <a:r>
              <a:rPr lang="en-US" baseline="-25000" dirty="0" err="1"/>
              <a:t>i</a:t>
            </a:r>
            <a:r>
              <a:rPr lang="en-US" dirty="0" err="1"/>
              <a:t>|D</a:t>
            </a:r>
            <a:r>
              <a:rPr lang="en-US" dirty="0"/>
              <a:t>) is called the posterior probability.</a:t>
            </a:r>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547285" y="90489"/>
            <a:ext cx="1215240" cy="1053880"/>
          </a:xfrm>
          <a:prstGeom prst="rect">
            <a:avLst/>
          </a:prstGeom>
        </p:spPr>
      </p:pic>
      <p:pic>
        <p:nvPicPr>
          <p:cNvPr id="6" name="Picture 5" descr="latex-image-1.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201403" y="2523598"/>
            <a:ext cx="4276834" cy="668587"/>
          </a:xfrm>
          <a:prstGeom prst="rect">
            <a:avLst/>
          </a:prstGeom>
        </p:spPr>
      </p:pic>
      <p:pic>
        <p:nvPicPr>
          <p:cNvPr id="7" name="Picture 6" descr="latex-image-1.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990421" y="4152667"/>
            <a:ext cx="5556864" cy="678701"/>
          </a:xfrm>
          <a:prstGeom prst="rect">
            <a:avLst/>
          </a:prstGeom>
        </p:spPr>
      </p:pic>
      <mc:AlternateContent xmlns:mc="http://schemas.openxmlformats.org/markup-compatibility/2006" xmlns:p14="http://schemas.microsoft.com/office/powerpoint/2010/main">
        <mc:Choice Requires="p14">
          <p:contentPart p14:bwMode="auto" r:id="rId5">
            <p14:nvContentPartPr>
              <p14:cNvPr id="4" name="Ink 3">
                <a:extLst>
                  <a:ext uri="{FF2B5EF4-FFF2-40B4-BE49-F238E27FC236}">
                    <a16:creationId xmlns:a16="http://schemas.microsoft.com/office/drawing/2014/main" id="{6B18EB5E-9422-EF4C-ACDA-E56127135CA3}"/>
                  </a:ext>
                </a:extLst>
              </p14:cNvPr>
              <p14:cNvContentPartPr/>
              <p14:nvPr/>
            </p14:nvContentPartPr>
            <p14:xfrm>
              <a:off x="931680" y="1940760"/>
              <a:ext cx="7626240" cy="633960"/>
            </p14:xfrm>
          </p:contentPart>
        </mc:Choice>
        <mc:Fallback xmlns="">
          <p:pic>
            <p:nvPicPr>
              <p:cNvPr id="4" name="Ink 3">
                <a:extLst>
                  <a:ext uri="{FF2B5EF4-FFF2-40B4-BE49-F238E27FC236}">
                    <a16:creationId xmlns:a16="http://schemas.microsoft.com/office/drawing/2014/main" id="{6B18EB5E-9422-EF4C-ACDA-E56127135CA3}"/>
                  </a:ext>
                </a:extLst>
              </p:cNvPr>
              <p:cNvPicPr/>
              <p:nvPr/>
            </p:nvPicPr>
            <p:blipFill>
              <a:blip r:embed="rId6"/>
              <a:stretch>
                <a:fillRect/>
              </a:stretch>
            </p:blipFill>
            <p:spPr>
              <a:xfrm>
                <a:off x="915480" y="1924560"/>
                <a:ext cx="7658640" cy="666360"/>
              </a:xfrm>
              <a:prstGeom prst="rect">
                <a:avLst/>
              </a:prstGeom>
            </p:spPr>
          </p:pic>
        </mc:Fallback>
      </mc:AlternateContent>
    </p:spTree>
    <p:extLst>
      <p:ext uri="{BB962C8B-B14F-4D97-AF65-F5344CB8AC3E}">
        <p14:creationId xmlns:p14="http://schemas.microsoft.com/office/powerpoint/2010/main" val="1568146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8007" y="275298"/>
            <a:ext cx="8802169" cy="5850866"/>
          </a:xfrm>
        </p:spPr>
        <p:txBody>
          <a:bodyPr>
            <a:normAutofit fontScale="92500" lnSpcReduction="20000"/>
          </a:bodyPr>
          <a:lstStyle/>
          <a:p>
            <a:r>
              <a:rPr lang="en-US" dirty="0"/>
              <a:t>There are 3 robots. </a:t>
            </a:r>
          </a:p>
          <a:p>
            <a:r>
              <a:rPr lang="en-US" dirty="0"/>
              <a:t>Robot 1 will hand you a snack drawn at random from 2 doughnuts and 7 carrots. </a:t>
            </a:r>
          </a:p>
          <a:p>
            <a:r>
              <a:rPr lang="en-US" dirty="0"/>
              <a:t>Robot 2 will hand you a snack drawn at random from 4 apples and 3 carrots. </a:t>
            </a:r>
          </a:p>
          <a:p>
            <a:r>
              <a:rPr lang="en-US" dirty="0"/>
              <a:t>Robot 3 will hand you a snack drawn at random from 7 burgers and 7 carrots. </a:t>
            </a:r>
          </a:p>
          <a:p>
            <a:r>
              <a:rPr lang="en-US" dirty="0"/>
              <a:t>Suppose your friend goes up to a robot (you don’t see this happen) and is given a carrot.  Which robot did your friend probably approach?</a:t>
            </a:r>
          </a:p>
          <a:p>
            <a:r>
              <a:rPr lang="en-US" dirty="0"/>
              <a:t>What if the prior probability of your friend approaching robots 1, 2, and 3 are 20%, 40%, and 40%, respectively? </a:t>
            </a:r>
            <a:endParaRPr lang="en-US" dirty="0">
              <a:effectLst/>
            </a:endParaRPr>
          </a:p>
          <a:p>
            <a:endParaRPr lang="en-US" dirty="0"/>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F3F55010-1CBB-2646-8FA6-899D3B6C3DCB}"/>
                  </a:ext>
                </a:extLst>
              </p14:cNvPr>
              <p14:cNvContentPartPr/>
              <p14:nvPr/>
            </p14:nvContentPartPr>
            <p14:xfrm>
              <a:off x="2450160" y="3925080"/>
              <a:ext cx="3865320" cy="895320"/>
            </p14:xfrm>
          </p:contentPart>
        </mc:Choice>
        <mc:Fallback xmlns="">
          <p:pic>
            <p:nvPicPr>
              <p:cNvPr id="2" name="Ink 1">
                <a:extLst>
                  <a:ext uri="{FF2B5EF4-FFF2-40B4-BE49-F238E27FC236}">
                    <a16:creationId xmlns:a16="http://schemas.microsoft.com/office/drawing/2014/main" id="{F3F55010-1CBB-2646-8FA6-899D3B6C3DCB}"/>
                  </a:ext>
                </a:extLst>
              </p:cNvPr>
              <p:cNvPicPr/>
              <p:nvPr/>
            </p:nvPicPr>
            <p:blipFill>
              <a:blip r:embed="rId3"/>
              <a:stretch>
                <a:fillRect/>
              </a:stretch>
            </p:blipFill>
            <p:spPr>
              <a:xfrm>
                <a:off x="2428560" y="3908880"/>
                <a:ext cx="3903120" cy="933120"/>
              </a:xfrm>
              <a:prstGeom prst="rect">
                <a:avLst/>
              </a:prstGeom>
            </p:spPr>
          </p:pic>
        </mc:Fallback>
      </mc:AlternateContent>
    </p:spTree>
    <p:extLst>
      <p:ext uri="{BB962C8B-B14F-4D97-AF65-F5344CB8AC3E}">
        <p14:creationId xmlns:p14="http://schemas.microsoft.com/office/powerpoint/2010/main" val="3851011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E8D985E9-DB02-E745-9AA6-7AE2D9F16040}"/>
              </a:ext>
            </a:extLst>
          </p:cNvPr>
          <p:cNvSpPr>
            <a:spLocks noGrp="1"/>
          </p:cNvSpPr>
          <p:nvPr>
            <p:ph idx="1"/>
          </p:nvPr>
        </p:nvSpPr>
        <p:spPr>
          <a:xfrm>
            <a:off x="1" y="0"/>
            <a:ext cx="5023556" cy="4041422"/>
          </a:xfrm>
        </p:spPr>
        <p:txBody>
          <a:bodyPr>
            <a:normAutofit fontScale="62500" lnSpcReduction="20000"/>
          </a:bodyPr>
          <a:lstStyle/>
          <a:p>
            <a:r>
              <a:rPr lang="en-US" dirty="0"/>
              <a:t>There are 3 robots. </a:t>
            </a:r>
          </a:p>
          <a:p>
            <a:r>
              <a:rPr lang="en-US" dirty="0"/>
              <a:t>Robot 1 will hand you a snack drawn at random from 2 doughnuts and 7 carrots. </a:t>
            </a:r>
          </a:p>
          <a:p>
            <a:r>
              <a:rPr lang="en-US" dirty="0"/>
              <a:t>Robot 2 will hand you a snack drawn at random from 4 apples and 3 carrots. </a:t>
            </a:r>
          </a:p>
          <a:p>
            <a:r>
              <a:rPr lang="en-US" dirty="0"/>
              <a:t>Robot 3 will hand you a snack drawn at random from 7 burgers and 7 carrots. </a:t>
            </a:r>
          </a:p>
          <a:p>
            <a:r>
              <a:rPr lang="en-US" dirty="0"/>
              <a:t>Suppose your friend goes up to a robot (you don’t see this happen) and is given a carrot.  Which robot did your friend probably approach?</a:t>
            </a:r>
          </a:p>
          <a:p>
            <a:r>
              <a:rPr lang="en-US" dirty="0"/>
              <a:t>What if the prior probability of your friend approaching robots 1, 2, and 3 are 20%, 40%, and 40%, respectively? </a:t>
            </a:r>
            <a:endParaRPr lang="en-US" dirty="0">
              <a:effectLst/>
            </a:endParaRPr>
          </a:p>
          <a:p>
            <a:endParaRPr lang="en-US" dirty="0"/>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34A9B135-C1C4-D04B-9272-72BA0E7EAA80}"/>
                  </a:ext>
                </a:extLst>
              </p14:cNvPr>
              <p14:cNvContentPartPr/>
              <p14:nvPr/>
            </p14:nvContentPartPr>
            <p14:xfrm>
              <a:off x="610200" y="258120"/>
              <a:ext cx="8132040" cy="6311880"/>
            </p14:xfrm>
          </p:contentPart>
        </mc:Choice>
        <mc:Fallback xmlns="">
          <p:pic>
            <p:nvPicPr>
              <p:cNvPr id="2" name="Ink 1">
                <a:extLst>
                  <a:ext uri="{FF2B5EF4-FFF2-40B4-BE49-F238E27FC236}">
                    <a16:creationId xmlns:a16="http://schemas.microsoft.com/office/drawing/2014/main" id="{34A9B135-C1C4-D04B-9272-72BA0E7EAA80}"/>
                  </a:ext>
                </a:extLst>
              </p:cNvPr>
              <p:cNvPicPr/>
              <p:nvPr/>
            </p:nvPicPr>
            <p:blipFill>
              <a:blip r:embed="rId3"/>
              <a:stretch>
                <a:fillRect/>
              </a:stretch>
            </p:blipFill>
            <p:spPr>
              <a:xfrm>
                <a:off x="594000" y="241920"/>
                <a:ext cx="8164440" cy="6344280"/>
              </a:xfrm>
              <a:prstGeom prst="rect">
                <a:avLst/>
              </a:prstGeom>
            </p:spPr>
          </p:pic>
        </mc:Fallback>
      </mc:AlternateContent>
    </p:spTree>
    <p:extLst>
      <p:ext uri="{BB962C8B-B14F-4D97-AF65-F5344CB8AC3E}">
        <p14:creationId xmlns:p14="http://schemas.microsoft.com/office/powerpoint/2010/main" val="316641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65399"/>
          </a:xfrm>
        </p:spPr>
        <p:txBody>
          <a:bodyPr>
            <a:normAutofit fontScale="90000"/>
          </a:bodyPr>
          <a:lstStyle/>
          <a:p>
            <a:r>
              <a:rPr lang="en-US" dirty="0"/>
              <a:t>Probability </a:t>
            </a:r>
            <a:r>
              <a:rPr lang="en-US" dirty="0" err="1"/>
              <a:t>vs</a:t>
            </a:r>
            <a:r>
              <a:rPr lang="en-US" dirty="0"/>
              <a:t> hypothesis</a:t>
            </a:r>
          </a:p>
        </p:txBody>
      </p:sp>
      <p:sp>
        <p:nvSpPr>
          <p:cNvPr id="3" name="Content Placeholder 2"/>
          <p:cNvSpPr>
            <a:spLocks noGrp="1"/>
          </p:cNvSpPr>
          <p:nvPr>
            <p:ph idx="1"/>
          </p:nvPr>
        </p:nvSpPr>
        <p:spPr>
          <a:xfrm>
            <a:off x="457200" y="940038"/>
            <a:ext cx="8229600" cy="5186126"/>
          </a:xfrm>
        </p:spPr>
        <p:txBody>
          <a:bodyPr/>
          <a:lstStyle/>
          <a:p>
            <a:r>
              <a:rPr lang="en-US" dirty="0"/>
              <a:t>Sometimes you only care about which hypothesis is more likely, and sometimes you need the actual probability.</a:t>
            </a:r>
          </a:p>
        </p:txBody>
      </p:sp>
      <p:pic>
        <p:nvPicPr>
          <p:cNvPr id="7" name="Picture 6"/>
          <p:cNvPicPr>
            <a:picLocks noChangeAspect="1"/>
          </p:cNvPicPr>
          <p:nvPr/>
        </p:nvPicPr>
        <p:blipFill>
          <a:blip r:embed="rId2"/>
          <a:stretch>
            <a:fillRect/>
          </a:stretch>
        </p:blipFill>
        <p:spPr>
          <a:xfrm>
            <a:off x="1532419" y="2555065"/>
            <a:ext cx="4585903" cy="960481"/>
          </a:xfrm>
          <a:prstGeom prst="rect">
            <a:avLst/>
          </a:prstGeom>
        </p:spPr>
      </p:pic>
      <p:pic>
        <p:nvPicPr>
          <p:cNvPr id="10" name="Picture 9"/>
          <p:cNvPicPr>
            <a:picLocks noChangeAspect="1"/>
          </p:cNvPicPr>
          <p:nvPr/>
        </p:nvPicPr>
        <p:blipFill>
          <a:blip r:embed="rId3"/>
          <a:stretch>
            <a:fillRect/>
          </a:stretch>
        </p:blipFill>
        <p:spPr>
          <a:xfrm>
            <a:off x="3118921" y="3671683"/>
            <a:ext cx="3307516" cy="1035686"/>
          </a:xfrm>
          <a:prstGeom prst="rect">
            <a:avLst/>
          </a:prstGeom>
        </p:spPr>
      </p:pic>
      <p:pic>
        <p:nvPicPr>
          <p:cNvPr id="11" name="Picture 10"/>
          <p:cNvPicPr>
            <a:picLocks noChangeAspect="1"/>
          </p:cNvPicPr>
          <p:nvPr/>
        </p:nvPicPr>
        <p:blipFill>
          <a:blip r:embed="rId4"/>
          <a:stretch>
            <a:fillRect/>
          </a:stretch>
        </p:blipFill>
        <p:spPr>
          <a:xfrm>
            <a:off x="3118921" y="5130573"/>
            <a:ext cx="4230462" cy="1083837"/>
          </a:xfrm>
          <a:prstGeom prst="rect">
            <a:avLst/>
          </a:prstGeom>
        </p:spPr>
      </p:pic>
      <mc:AlternateContent xmlns:mc="http://schemas.openxmlformats.org/markup-compatibility/2006" xmlns:p14="http://schemas.microsoft.com/office/powerpoint/2010/main">
        <mc:Choice Requires="p14">
          <p:contentPart p14:bwMode="auto" r:id="rId5">
            <p14:nvContentPartPr>
              <p14:cNvPr id="4" name="Ink 3">
                <a:extLst>
                  <a:ext uri="{FF2B5EF4-FFF2-40B4-BE49-F238E27FC236}">
                    <a16:creationId xmlns:a16="http://schemas.microsoft.com/office/drawing/2014/main" id="{74E39852-7E10-0048-8FBC-EE2A0AAA63A0}"/>
                  </a:ext>
                </a:extLst>
              </p14:cNvPr>
              <p14:cNvContentPartPr/>
              <p14:nvPr/>
            </p14:nvContentPartPr>
            <p14:xfrm>
              <a:off x="868320" y="3321720"/>
              <a:ext cx="7739640" cy="2718720"/>
            </p14:xfrm>
          </p:contentPart>
        </mc:Choice>
        <mc:Fallback xmlns="">
          <p:pic>
            <p:nvPicPr>
              <p:cNvPr id="4" name="Ink 3">
                <a:extLst>
                  <a:ext uri="{FF2B5EF4-FFF2-40B4-BE49-F238E27FC236}">
                    <a16:creationId xmlns:a16="http://schemas.microsoft.com/office/drawing/2014/main" id="{74E39852-7E10-0048-8FBC-EE2A0AAA63A0}"/>
                  </a:ext>
                </a:extLst>
              </p:cNvPr>
              <p:cNvPicPr/>
              <p:nvPr/>
            </p:nvPicPr>
            <p:blipFill>
              <a:blip r:embed="rId6"/>
              <a:stretch>
                <a:fillRect/>
              </a:stretch>
            </p:blipFill>
            <p:spPr>
              <a:xfrm>
                <a:off x="846720" y="3305520"/>
                <a:ext cx="7777440" cy="2751120"/>
              </a:xfrm>
              <a:prstGeom prst="rect">
                <a:avLst/>
              </a:prstGeom>
            </p:spPr>
          </p:pic>
        </mc:Fallback>
      </mc:AlternateContent>
    </p:spTree>
    <p:extLst>
      <p:ext uri="{BB962C8B-B14F-4D97-AF65-F5344CB8AC3E}">
        <p14:creationId xmlns:p14="http://schemas.microsoft.com/office/powerpoint/2010/main" val="3103211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511E5F9-DD67-2B45-8E6C-B119CE9BB7DA}"/>
              </a:ext>
            </a:extLst>
          </p:cNvPr>
          <p:cNvPicPr>
            <a:picLocks noChangeAspect="1"/>
          </p:cNvPicPr>
          <p:nvPr/>
        </p:nvPicPr>
        <p:blipFill>
          <a:blip r:embed="rId2"/>
          <a:stretch>
            <a:fillRect/>
          </a:stretch>
        </p:blipFill>
        <p:spPr>
          <a:xfrm>
            <a:off x="200330" y="150532"/>
            <a:ext cx="4585903" cy="960481"/>
          </a:xfrm>
          <a:prstGeom prst="rect">
            <a:avLst/>
          </a:prstGeom>
        </p:spPr>
      </p:pic>
      <p:pic>
        <p:nvPicPr>
          <p:cNvPr id="5" name="Picture 4">
            <a:extLst>
              <a:ext uri="{FF2B5EF4-FFF2-40B4-BE49-F238E27FC236}">
                <a16:creationId xmlns:a16="http://schemas.microsoft.com/office/drawing/2014/main" id="{27B7ABC6-A80D-CD4F-98D1-D0FAC4F3FFA2}"/>
              </a:ext>
            </a:extLst>
          </p:cNvPr>
          <p:cNvPicPr>
            <a:picLocks noChangeAspect="1"/>
          </p:cNvPicPr>
          <p:nvPr/>
        </p:nvPicPr>
        <p:blipFill>
          <a:blip r:embed="rId3"/>
          <a:stretch>
            <a:fillRect/>
          </a:stretch>
        </p:blipFill>
        <p:spPr>
          <a:xfrm>
            <a:off x="5006719" y="150532"/>
            <a:ext cx="3936951" cy="1008640"/>
          </a:xfrm>
          <a:prstGeom prst="rect">
            <a:avLst/>
          </a:prstGeom>
        </p:spPr>
      </p:pic>
      <p:sp>
        <p:nvSpPr>
          <p:cNvPr id="6" name="Content Placeholder 2">
            <a:extLst>
              <a:ext uri="{FF2B5EF4-FFF2-40B4-BE49-F238E27FC236}">
                <a16:creationId xmlns:a16="http://schemas.microsoft.com/office/drawing/2014/main" id="{40AFBBD7-E5B1-F347-B33C-9E6CC241F75A}"/>
              </a:ext>
            </a:extLst>
          </p:cNvPr>
          <p:cNvSpPr>
            <a:spLocks noGrp="1"/>
          </p:cNvSpPr>
          <p:nvPr>
            <p:ph idx="1"/>
          </p:nvPr>
        </p:nvSpPr>
        <p:spPr>
          <a:xfrm>
            <a:off x="457200" y="1267416"/>
            <a:ext cx="8229600" cy="640934"/>
          </a:xfrm>
        </p:spPr>
        <p:txBody>
          <a:bodyPr/>
          <a:lstStyle/>
          <a:p>
            <a:r>
              <a:rPr lang="en-US" dirty="0"/>
              <a:t>In the robot problem, what is P(R3 | C)?</a:t>
            </a:r>
          </a:p>
        </p:txBody>
      </p:sp>
      <mc:AlternateContent xmlns:mc="http://schemas.openxmlformats.org/markup-compatibility/2006" xmlns:p14="http://schemas.microsoft.com/office/powerpoint/2010/main">
        <mc:Choice Requires="p14">
          <p:contentPart p14:bwMode="auto" r:id="rId4">
            <p14:nvContentPartPr>
              <p14:cNvPr id="2" name="Ink 1">
                <a:extLst>
                  <a:ext uri="{FF2B5EF4-FFF2-40B4-BE49-F238E27FC236}">
                    <a16:creationId xmlns:a16="http://schemas.microsoft.com/office/drawing/2014/main" id="{876CF836-D741-9F45-BA8F-2FC83FC7FC0C}"/>
                  </a:ext>
                </a:extLst>
              </p14:cNvPr>
              <p14:cNvContentPartPr/>
              <p14:nvPr/>
            </p14:nvContentPartPr>
            <p14:xfrm>
              <a:off x="1823400" y="2027880"/>
              <a:ext cx="6308640" cy="2531160"/>
            </p14:xfrm>
          </p:contentPart>
        </mc:Choice>
        <mc:Fallback xmlns="">
          <p:pic>
            <p:nvPicPr>
              <p:cNvPr id="2" name="Ink 1">
                <a:extLst>
                  <a:ext uri="{FF2B5EF4-FFF2-40B4-BE49-F238E27FC236}">
                    <a16:creationId xmlns:a16="http://schemas.microsoft.com/office/drawing/2014/main" id="{876CF836-D741-9F45-BA8F-2FC83FC7FC0C}"/>
                  </a:ext>
                </a:extLst>
              </p:cNvPr>
              <p:cNvPicPr/>
              <p:nvPr/>
            </p:nvPicPr>
            <p:blipFill>
              <a:blip r:embed="rId5"/>
              <a:stretch>
                <a:fillRect/>
              </a:stretch>
            </p:blipFill>
            <p:spPr>
              <a:xfrm>
                <a:off x="1807200" y="2011680"/>
                <a:ext cx="6341040" cy="2563560"/>
              </a:xfrm>
              <a:prstGeom prst="rect">
                <a:avLst/>
              </a:prstGeom>
            </p:spPr>
          </p:pic>
        </mc:Fallback>
      </mc:AlternateContent>
    </p:spTree>
    <p:extLst>
      <p:ext uri="{BB962C8B-B14F-4D97-AF65-F5344CB8AC3E}">
        <p14:creationId xmlns:p14="http://schemas.microsoft.com/office/powerpoint/2010/main" val="2903155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2028</TotalTime>
  <Words>1378</Words>
  <Application>Microsoft Macintosh PowerPoint</Application>
  <PresentationFormat>On-screen Show (4:3)</PresentationFormat>
  <Paragraphs>88</Paragraphs>
  <Slides>26</Slides>
  <Notes>1</Notes>
  <HiddenSlides>4</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26</vt:i4>
      </vt:variant>
    </vt:vector>
  </HeadingPairs>
  <TitlesOfParts>
    <vt:vector size="29" baseType="lpstr">
      <vt:lpstr>Arial</vt:lpstr>
      <vt:lpstr>Calibri</vt:lpstr>
      <vt:lpstr>Office Theme</vt:lpstr>
      <vt:lpstr>More Statistical Inference</vt:lpstr>
      <vt:lpstr>Review</vt:lpstr>
      <vt:lpstr>Maximum likelihood hypothesis</vt:lpstr>
      <vt:lpstr>Maximum a posteriori (MAP) hypothesis</vt:lpstr>
      <vt:lpstr>One slide to rule them all</vt:lpstr>
      <vt:lpstr>PowerPoint Presentation</vt:lpstr>
      <vt:lpstr>PowerPoint Presentation</vt:lpstr>
      <vt:lpstr>Probability vs hypothesis</vt:lpstr>
      <vt:lpstr>PowerPoint Presentation</vt:lpstr>
      <vt:lpstr>Probability vs hypothesis</vt:lpstr>
      <vt:lpstr>Posterior probability</vt:lpstr>
      <vt:lpstr>PowerPoint Presentation</vt:lpstr>
      <vt:lpstr>PowerPoint Presentation</vt:lpstr>
      <vt:lpstr>PowerPoint Presentation</vt:lpstr>
      <vt:lpstr>PowerPoint Presentation</vt:lpstr>
      <vt:lpstr>PowerPoint Presentation</vt:lpstr>
      <vt:lpstr>PowerPoint Presentation</vt:lpstr>
      <vt:lpstr>Combining evidence</vt:lpstr>
      <vt:lpstr>This can be dangerous!</vt:lpstr>
      <vt:lpstr>PowerPoint Presentation</vt:lpstr>
      <vt:lpstr>PowerPoint Presentation</vt:lpstr>
      <vt:lpstr>PowerPoint Presentation</vt:lpstr>
      <vt:lpstr>PowerPoint Presentation</vt:lpstr>
      <vt:lpstr>Spam classification</vt:lpstr>
      <vt:lpstr>PowerPoint Presentation</vt:lpstr>
      <vt:lpstr>PowerPoint Presentation</vt:lpstr>
    </vt:vector>
  </TitlesOfParts>
  <Company>University of Massachusetts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More Statistical Inference</dc:title>
  <dc:creator>Phillip Kirlin</dc:creator>
  <cp:lastModifiedBy>Kirlin_Phillip</cp:lastModifiedBy>
  <cp:revision>21</cp:revision>
  <cp:lastPrinted>2014-10-23T22:36:44Z</cp:lastPrinted>
  <dcterms:created xsi:type="dcterms:W3CDTF">2014-10-23T14:19:32Z</dcterms:created>
  <dcterms:modified xsi:type="dcterms:W3CDTF">2020-10-13T22:33:12Z</dcterms:modified>
</cp:coreProperties>
</file>

<file path=docProps/thumbnail.jpeg>
</file>